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5"/>
  </p:sldMasterIdLst>
  <p:notesMasterIdLst>
    <p:notesMasterId r:id="rId23"/>
  </p:notesMasterIdLst>
  <p:handoutMasterIdLst>
    <p:handoutMasterId r:id="rId24"/>
  </p:handoutMasterIdLst>
  <p:sldIdLst>
    <p:sldId id="292" r:id="rId6"/>
    <p:sldId id="277" r:id="rId7"/>
    <p:sldId id="30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294" r:id="rId19"/>
    <p:sldId id="308" r:id="rId20"/>
    <p:sldId id="309" r:id="rId21"/>
    <p:sldId id="291" r:id="rId22"/>
  </p:sldIdLst>
  <p:sldSz cx="6859588" cy="4003675"/>
  <p:notesSz cx="6858000" cy="9144000"/>
  <p:defaultTextStyle>
    <a:defPPr>
      <a:defRPr lang="nb-NO"/>
    </a:defPPr>
    <a:lvl1pPr marL="0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1pPr>
    <a:lvl2pPr marL="260695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2pPr>
    <a:lvl3pPr marL="521391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3pPr>
    <a:lvl4pPr marL="782086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4pPr>
    <a:lvl5pPr marL="1042782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5pPr>
    <a:lvl6pPr marL="1303477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6pPr>
    <a:lvl7pPr marL="1564173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7pPr>
    <a:lvl8pPr marL="1824868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8pPr>
    <a:lvl9pPr marL="2085564" algn="l" defTabSz="521391" rtl="0" eaLnBrk="1" latinLnBrk="0" hangingPunct="1">
      <a:defRPr sz="10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949B690-6D62-46AD-A568-8FA3CA6B705B}">
          <p14:sldIdLst>
            <p14:sldId id="292"/>
            <p14:sldId id="277"/>
            <p14:sldId id="30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294"/>
            <p14:sldId id="308"/>
            <p14:sldId id="30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2" pos="664" userDrawn="1">
          <p15:clr>
            <a:srgbClr val="A4A3A4"/>
          </p15:clr>
        </p15:guide>
        <p15:guide id="3" orient="horz" pos="2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5BCEF-553B-4D5A-9AB0-9F08F19544F2}" v="9" dt="2025-11-28T12:58:17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93" autoAdjust="0"/>
  </p:normalViewPr>
  <p:slideViewPr>
    <p:cSldViewPr snapToGrid="0">
      <p:cViewPr varScale="1">
        <p:scale>
          <a:sx n="161" d="100"/>
          <a:sy n="161" d="100"/>
        </p:scale>
        <p:origin x="420" y="132"/>
      </p:cViewPr>
      <p:guideLst>
        <p:guide pos="664"/>
        <p:guide orient="horz" pos="21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10D482-7856-4012-07E5-F63DF86E4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F87FDB3-1290-8067-3D3D-5876583476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A4A8-26FA-47F0-8322-DA4ACA4A6E90}" type="datetimeFigureOut">
              <a:rPr lang="nb-NO" smtClean="0"/>
              <a:t>28.11.2025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AC2CF9-3DED-31E3-3A10-6CADF1302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EF814F-3936-CFD3-3D4C-54C6190DC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71E9-F49A-45A4-A708-EDA51FF1EE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37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E7FF-A494-401E-93E2-020E502F51CF}" type="datetimeFigureOut">
              <a:rPr lang="nb-NO" smtClean="0"/>
              <a:t>28.11.2025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1143000"/>
            <a:ext cx="5286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744B-658B-4864-A74C-123B60D686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32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7472-4661-69E2-2436-3CCE121A6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0C616A-D7F7-8908-1673-81E5B1D32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B972DBA-92FD-4940-99AA-13A621F44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Statsministerens jobb er å lede regjeringen. Regjeringen skal foreslå politikk som Stortinget skal jobbe med, og gjennomføre den politikken som det blir flertall for i Stortinget.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Regjeringen tar altså mye av initiativet i norsk politikk, og derfor ønsker mange partier å sitte i regjering.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I Norge har vi </a:t>
            </a:r>
            <a:r>
              <a:rPr lang="nb-NO" i="1" dirty="0"/>
              <a:t>parlamentarisme</a:t>
            </a:r>
            <a:r>
              <a:rPr lang="nb-NO" dirty="0"/>
              <a:t>. Den kandidaten som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størst mulighet til å få flertall for sin politikk i Stortinget, får oppdraget med å danne regjering.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årets valg var det tre partier som lanserte sine ledere som statsministerkandidater. Arbeiderpartiet, Høyre og Frp.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786A08-9FC6-3723-AE37-EC650D67E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38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Høyre ønsket sin leder Erna Solberg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et dårligere valg enn forrige gang, og det vil være vanskelig for dem å få politiske gjennomslag ettersom de borgerlige partiene er i mindretall på Stortinget.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09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FrP mente at det største partiet på borgerlig side burde få statsministeren, dersom de </a:t>
            </a:r>
            <a:r>
              <a:rPr lang="nb-NO" dirty="0" err="1"/>
              <a:t>borgelige</a:t>
            </a:r>
            <a:r>
              <a:rPr lang="nb-NO" dirty="0"/>
              <a:t> vant.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sitt beste valg noensinne, og ble det største partiet på borgerlig side. Likevel vil det være vanskelig for FrP å få politiske gjennomslag ettersom de borgerlige partiene er i mindretall på Stortinget.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35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Til sammen ni partier på Stortinget, som varierer mye i størrelse.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Arbeiderpartiet er størst. De er regjeringsparti fordi de rødgrønne partiene til sammen har flertall i Stortinget.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er, med andre ord, flere på Stortinget som ønsker Jonas som statsminister enn en annen kandidat.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563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BBDED-351A-4A10-85B1-1A7ECE4C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6F28330-0F22-3CE0-C91B-B15167865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F177DE-D694-BC83-DFC0-7C7BF505C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Arbeiderpartiet, Rødt, SV, Senterpartiet og MDG kan lage flertall sammen.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Disse partiene forhandler blant annet om statsbudsjettet sammen.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andre saker enn statsbudsjettet, kan veien til flertall være annerledes.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Hva slags samarbeid som gir flertall på Stortinget varierer avhengig av hva slags sak det er snakk 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På de neste foilene kommer noen eksempler. Hva slags saker eller temaer tror dere kan gi disse samarbeidene?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4FB0A1-E99A-9566-6D43-2DFB3C463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5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486B-7BA1-5F07-A01D-F561C71D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F833E3D-DEA1-AA64-7ED3-6A2456592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3DAD40-B53A-0D5D-FA95-C2F23541E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borgerlige partiene kan danne flertall dersom de får med seg for eksempel Senterpartiet.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så fall kan opposisjonen på Stortinget tvinge regjeringen til å gjennomføre politikk som den egentlig er i mot.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Hva slags saker eller temaer tror dere kan </a:t>
            </a:r>
            <a:r>
              <a:rPr lang="nb-NO"/>
              <a:t>gi dette samarbeidet?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8B2D83-37C0-36CA-C685-819ED8D85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09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62D80-E92C-445A-C77F-8D349E46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1F62518-4C39-E8ED-3053-D9BA97E62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C4BAED5-FF94-9A13-54CE-533009E79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 annet flertall kan oppnås ved at Arbeiderpartiet får med seg Senterpartiet, Høyre og Frp.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så fall bryter Arbeiderpartiet med flere av de andre rødgrønne partiene.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Hva slags saker eller temaer tror dere kan gi dette samarbeidet?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7D3A67-75E0-AF9D-95A8-E0B0A8B71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3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BBDED-351A-4A10-85B1-1A7ECE4C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6F28330-0F22-3CE0-C91B-B15167865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F177DE-D694-BC83-DFC0-7C7BF505C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 Norge har vi nokså mange partier, og det vanlig å dele partiene inn i to </a:t>
            </a:r>
            <a:r>
              <a:rPr lang="nb-NO" i="1" dirty="0"/>
              <a:t>blokker</a:t>
            </a:r>
            <a:r>
              <a:rPr lang="nb-NO" i="0" dirty="0"/>
              <a:t>: rødgrønn og borgerlig blokk.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/>
              <a:t>De ulike blokkene pekte på hver sine kandidater.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/>
              <a:t>Til sammen ble partiene som ønsker Jonas Gahr Støre som statsminister større enn partiene som ønsket Erna eller Sylvi. Derfor beholdt Støre jobben som statsminister.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4FB0A1-E99A-9566-6D43-2DFB3C463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5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Rødt pekte på Jonas Gahr Støre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sitt beste valg noensinne, og forhandler i denne perioden om statsbudsjett med regjeringen for første gang.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04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SV pekte på Jonas Gahr Støre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gikk tilbake sammenlignet med forrige valg, men skal allikevel forhandle om statsbudsjett med regjeringen.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8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Arbeiderpartiet ble landets største parti, og Jonas Gahr Støre fikk beholde jobben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Selv om Arbeiderpartiet gikk frem sammenlignet med forrige valg, kan Støre få en vanskeligere jobb nå fordi partiet er avhengig av å forhandle med </a:t>
            </a:r>
            <a:r>
              <a:rPr lang="nb-NO" i="1" dirty="0"/>
              <a:t>flere </a:t>
            </a:r>
            <a:r>
              <a:rPr lang="nb-NO" i="0" dirty="0"/>
              <a:t>andre</a:t>
            </a:r>
            <a:r>
              <a:rPr lang="nb-NO" dirty="0"/>
              <a:t> partier enn tidligere for å sikre flertall i Stortinget.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37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Senterpartiet pekte på Jonas Gahr Støre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gikk tilbake sammenlignet med forrige valg, men skal allikevel forhandle om statsbudsjett med regjeringen.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56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MDG pekte på Jonas Gahr Støre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sitt beste valg noensinne, og forhandler i denne perioden om statsbudsjett med regjeringen for første gang.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1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KrF pekte på Erna Solberg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et bedre valg enn forrige gang, men det vil være vanskelig for dem å få politiske gjennomslag ettersom de borgerlige partiene er i mindretall på Stortinget.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18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Venstre pekte på Erna Solberg som statsminister.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 gjorde et dårlig valg, og havnet under </a:t>
            </a:r>
            <a:r>
              <a:rPr lang="nb-NO" i="1" dirty="0"/>
              <a:t>sperregrensa</a:t>
            </a:r>
            <a:r>
              <a:rPr lang="nb-NO" dirty="0"/>
              <a:t> på 4 %. Det vil være vanskelig for dem å få politiske gjennomslag ettersom de borgerlige partiene er i mindretall på Stortinget.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744B-658B-4864-A74C-123B60D686C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1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etch, kunst, tegning&#10;&#10;KI-generert innhold kan være feil.">
            <a:extLst>
              <a:ext uri="{FF2B5EF4-FFF2-40B4-BE49-F238E27FC236}">
                <a16:creationId xmlns:a16="http://schemas.microsoft.com/office/drawing/2014/main" id="{BF0B003F-F643-747C-5960-DDB9416A3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"/>
            <a:ext cx="6859588" cy="400142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D306BAC-9EAB-BD70-8F21-182DC4E3D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26" y="1101725"/>
            <a:ext cx="3938953" cy="1388859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903807C-1AAE-5827-4289-5AE5F41506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926" y="2549831"/>
            <a:ext cx="3938953" cy="503475"/>
          </a:xfrm>
        </p:spPr>
        <p:txBody>
          <a:bodyPr/>
          <a:lstStyle>
            <a:lvl1pPr marL="0" indent="0" algn="l">
              <a:buNone/>
              <a:defRPr lang="nb-NO" sz="1000" cap="all" spc="100" baseline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 (sted, dato, </a:t>
            </a:r>
            <a:r>
              <a:rPr lang="nb-NO" err="1"/>
              <a:t>etC</a:t>
            </a:r>
            <a:r>
              <a:rPr lang="nb-NO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44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998" userDrawn="1">
          <p15:clr>
            <a:srgbClr val="FBAE40"/>
          </p15:clr>
        </p15:guide>
        <p15:guide id="3" pos="323">
          <p15:clr>
            <a:srgbClr val="FBAE40"/>
          </p15:clr>
        </p15:guide>
        <p15:guide id="5" orient="horz" pos="12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overskrift og sett inn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A4658D1F-F103-AA67-DFCF-4471AC2024B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57788" y="0"/>
            <a:ext cx="1701800" cy="400367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A229BE-D417-64C5-D44F-29AC3B1C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4466396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157FE5-8D43-1F1C-2C0F-99BD00A83D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4466396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63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ett inn lite bilde,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769DBC0-B64F-4FCA-124A-118D72BD3C65}"/>
              </a:ext>
            </a:extLst>
          </p:cNvPr>
          <p:cNvSpPr/>
          <p:nvPr userDrawn="1"/>
        </p:nvSpPr>
        <p:spPr>
          <a:xfrm>
            <a:off x="5157788" y="0"/>
            <a:ext cx="1701800" cy="400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9522A16-EE6B-7821-D81B-F7F672202A4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338763" y="201613"/>
            <a:ext cx="1331912" cy="360045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885CEC-EEED-79C6-3462-4B990E2D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4466396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8E0306CF-23A2-AFFC-4674-5A7EE8993C3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4466396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87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49" userDrawn="1">
          <p15:clr>
            <a:srgbClr val="FBAE40"/>
          </p15:clr>
        </p15:guide>
        <p15:guide id="2" pos="3363" userDrawn="1">
          <p15:clr>
            <a:srgbClr val="FBAE40"/>
          </p15:clr>
        </p15:guide>
        <p15:guide id="3" pos="420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sside, magen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595ADB-DFE6-0A44-2D7F-9F9BC14A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25" y="201613"/>
            <a:ext cx="5935900" cy="11895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E5B92F-03EF-11A9-212B-2F5490480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925" y="1462088"/>
            <a:ext cx="5935900" cy="233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 marL="172800" indent="0">
              <a:buNone/>
              <a:defRPr/>
            </a:lvl4pPr>
          </a:lstStyle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  <a:p>
            <a:pPr lvl="3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91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A2C5A2F4-EEA9-70D2-D490-219859B01B7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6859587" cy="400367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83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bilde; sett inn diagram, bilder o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990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bilde; sett inn diagram, bilder o.l,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DA8A58E1-A7FB-EE50-B4D1-4AF68AF862F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6859587" cy="400367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47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; hvit riksløve-animasj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BFDDCDE7-F33F-6385-AC48-3DFC7B128DB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6859588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748F2BAE-D490-2F27-04D3-7CBCAFC0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583191"/>
            <a:ext cx="5938162" cy="8115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162E538-BE4A-E857-CCB5-B615F98000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3" y="1462089"/>
            <a:ext cx="5938162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827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- /kapitteloverskrif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6FE12-1234-B860-3D94-D3A561B9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28" y="706440"/>
            <a:ext cx="5969791" cy="141411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75E818-EF6F-A95F-DCBB-81DD2900F4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628" y="2181225"/>
            <a:ext cx="5969792" cy="1373890"/>
          </a:xfrm>
        </p:spPr>
        <p:txBody>
          <a:bodyPr/>
          <a:lstStyle>
            <a:lvl1pPr marL="0" indent="0">
              <a:buNone/>
              <a:defRPr sz="110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9AA656-65FE-B439-602D-8783E673E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193675" y="3725134"/>
            <a:ext cx="6473826" cy="1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7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F3A19-1BE4-BDF3-5099-3161E8E7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569541"/>
            <a:ext cx="5938162" cy="82517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02B90-7F98-D9E2-3F2C-EB99AFDF6F4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3" y="1462089"/>
            <a:ext cx="2978259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A1E80B-9DAB-C652-D772-87FEAAE890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72666" y="1462089"/>
            <a:ext cx="2874159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3763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magen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F3A19-1BE4-BDF3-5099-3161E8E7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583191"/>
            <a:ext cx="5938162" cy="81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FC3D426-6283-B958-A51E-13AB57DBDE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925" y="1462088"/>
            <a:ext cx="2983150" cy="233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 marL="172800" indent="0">
              <a:buNone/>
              <a:defRPr/>
            </a:lvl4pPr>
          </a:lstStyle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CC7C59-1AF5-4203-D9C6-72EB5B246F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465513" y="1462088"/>
            <a:ext cx="2881312" cy="233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 marL="172800" indent="0">
              <a:buNone/>
              <a:defRPr/>
            </a:lvl4pPr>
          </a:lstStyle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62501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38" userDrawn="1">
          <p15:clr>
            <a:srgbClr val="FBAE40"/>
          </p15:clr>
        </p15:guide>
        <p15:guide id="2" pos="21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overskrift og sett in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1261AB8-0836-D4F5-5556-1FC9DEC1768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429000" y="0"/>
            <a:ext cx="3430588" cy="4003675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6"/>
                </a:solidFill>
              </a:defRPr>
            </a:lvl1pPr>
          </a:lstStyle>
          <a:p>
            <a:pPr marL="0" marR="0" lvl="0" indent="0" algn="just" defTabSz="66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  <a:p>
            <a:endParaRPr lang="nb-NO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FA0C638F-2438-934B-226C-1E6BF27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2862275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98B552C-358D-C471-6DF3-34EBA2C319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2862275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9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ett inn bilde,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8ECD160-B4A0-188E-73D7-DCCA28F27219}"/>
              </a:ext>
            </a:extLst>
          </p:cNvPr>
          <p:cNvSpPr/>
          <p:nvPr userDrawn="1"/>
        </p:nvSpPr>
        <p:spPr>
          <a:xfrm>
            <a:off x="3429794" y="-1995"/>
            <a:ext cx="3430588" cy="40056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DADFDF52-4050-FE84-0665-5805F36CEFD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681413" y="201613"/>
            <a:ext cx="2916237" cy="360045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DEE6068-F246-37A8-172B-B9E263AA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2862275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F85EDC1-14E6-748A-5F4C-72C9D49AEAB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2862275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57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19" userDrawn="1">
          <p15:clr>
            <a:srgbClr val="FBAE40"/>
          </p15:clr>
        </p15:guide>
        <p15:guide id="2" pos="41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overskrift og sett inn mediu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5">
            <a:extLst>
              <a:ext uri="{FF2B5EF4-FFF2-40B4-BE49-F238E27FC236}">
                <a16:creationId xmlns:a16="http://schemas.microsoft.com/office/drawing/2014/main" id="{4C07EC7E-6F43-4351-4B1D-BE4C889D1E5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329113" y="0"/>
            <a:ext cx="2530475" cy="400367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DA8388D-F6CA-9A73-25BE-2C470BB3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3740101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65218B60-87D9-6E4A-E910-73C4544F03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3740101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92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ett inn medium bilde,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4DC8F41-EA0B-E0C2-80D0-1CE0F1D0723C}"/>
              </a:ext>
            </a:extLst>
          </p:cNvPr>
          <p:cNvSpPr/>
          <p:nvPr userDrawn="1"/>
        </p:nvSpPr>
        <p:spPr>
          <a:xfrm>
            <a:off x="4329113" y="0"/>
            <a:ext cx="2530475" cy="400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E9CA9339-CF9B-F910-6FCF-95DFC9BAFED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581525" y="201613"/>
            <a:ext cx="2052638" cy="360045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 </a:t>
            </a:r>
            <a:r>
              <a:rPr lang="nb-NO" err="1"/>
              <a:t>o.l</a:t>
            </a:r>
            <a:endParaRPr lang="nb-NO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338F1CBC-D33F-F678-81A7-2FBAC33B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2" y="201610"/>
            <a:ext cx="3740101" cy="119310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874A5CA-A59F-EE0D-FAF6-CC76D924AE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8664" y="1462089"/>
            <a:ext cx="3740101" cy="2339976"/>
          </a:xfrm>
        </p:spPr>
        <p:txBody>
          <a:bodyPr/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262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27">
          <p15:clr>
            <a:srgbClr val="FBAE40"/>
          </p15:clr>
        </p15:guide>
        <p15:guide id="2" pos="2886" userDrawn="1">
          <p15:clr>
            <a:srgbClr val="FBAE40"/>
          </p15:clr>
        </p15:guide>
        <p15:guide id="3" pos="41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94D7083-BDCA-6EF6-5CBD-B23D7C58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63" y="213158"/>
            <a:ext cx="5938162" cy="15444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3ADFE7-EEBE-6EAF-8AA2-E167916B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363" y="1822450"/>
            <a:ext cx="5934461" cy="185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Skriv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7EA8C7-7721-518E-0625-D3DB11ACA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597" y="3710814"/>
            <a:ext cx="1543407" cy="21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3CE290F8-374B-44F1-8960-7FC84A0C9286}" type="datetimeFigureOut">
              <a:rPr lang="nb-NO" smtClean="0"/>
              <a:pPr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098E6-E838-EEB5-6AA7-06AECADAC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2239" y="3710814"/>
            <a:ext cx="2315111" cy="21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F0CA63-F7E0-98E7-09D3-86CDA254E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4584" y="3710814"/>
            <a:ext cx="1543407" cy="21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44DD920-BD12-46EA-84D6-7A03A49A3BD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2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18" r:id="rId2"/>
    <p:sldLayoutId id="2147483720" r:id="rId3"/>
    <p:sldLayoutId id="2147483768" r:id="rId4"/>
    <p:sldLayoutId id="2147483769" r:id="rId5"/>
    <p:sldLayoutId id="2147483724" r:id="rId6"/>
    <p:sldLayoutId id="2147483723" r:id="rId7"/>
    <p:sldLayoutId id="2147483748" r:id="rId8"/>
    <p:sldLayoutId id="2147483762" r:id="rId9"/>
    <p:sldLayoutId id="2147483763" r:id="rId10"/>
    <p:sldLayoutId id="2147483727" r:id="rId11"/>
    <p:sldLayoutId id="2147483758" r:id="rId12"/>
    <p:sldLayoutId id="2147483729" r:id="rId13"/>
    <p:sldLayoutId id="2147483760" r:id="rId14"/>
    <p:sldLayoutId id="2147483764" r:id="rId15"/>
    <p:sldLayoutId id="2147483759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3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6696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80000"/>
        <a:buFont typeface="Wingdings" panose="05000000000000000000" pitchFamily="2" charset="2"/>
        <a:buChar char=""/>
        <a:defRPr sz="1100" kern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349200" indent="-1728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80000"/>
        <a:buFont typeface="Wingdings" panose="05000000000000000000" pitchFamily="2" charset="2"/>
        <a:buChar char="w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22000" indent="-1728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525600" indent="1728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00" indent="-172800" algn="l" defTabSz="914400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5" userDrawn="1">
          <p15:clr>
            <a:srgbClr val="F26B43"/>
          </p15:clr>
        </p15:guide>
        <p15:guide id="2" pos="3998" userDrawn="1">
          <p15:clr>
            <a:srgbClr val="F26B43"/>
          </p15:clr>
        </p15:guide>
        <p15:guide id="3" pos="323" userDrawn="1">
          <p15:clr>
            <a:srgbClr val="F26B43"/>
          </p15:clr>
        </p15:guide>
        <p15:guide id="4" pos="2160" userDrawn="1">
          <p15:clr>
            <a:srgbClr val="F26B43"/>
          </p15:clr>
        </p15:guide>
        <p15:guide id="5" orient="horz" pos="127" userDrawn="1">
          <p15:clr>
            <a:srgbClr val="F26B43"/>
          </p15:clr>
        </p15:guide>
        <p15:guide id="7" orient="horz" pos="1261" userDrawn="1">
          <p15:clr>
            <a:srgbClr val="F26B43"/>
          </p15:clr>
        </p15:guide>
        <p15:guide id="9" orient="horz" pos="10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3920A887-66FF-4F97-139C-07C562DE14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 b="6225"/>
          <a:stretch>
            <a:fillRect/>
          </a:stretch>
        </p:blipFill>
        <p:spPr>
          <a:xfrm>
            <a:off x="1810221" y="1056555"/>
            <a:ext cx="5049367" cy="294712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1A70F278-2789-E46D-71A1-E5ED06B8BB21}"/>
              </a:ext>
            </a:extLst>
          </p:cNvPr>
          <p:cNvSpPr txBox="1">
            <a:spLocks/>
          </p:cNvSpPr>
          <p:nvPr/>
        </p:nvSpPr>
        <p:spPr>
          <a:xfrm>
            <a:off x="563326" y="1254125"/>
            <a:ext cx="3938953" cy="1388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Stortingsvalget 2025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4F7951C-3937-6813-80AC-D7DCD8462B16}"/>
              </a:ext>
            </a:extLst>
          </p:cNvPr>
          <p:cNvSpPr txBox="1">
            <a:spLocks/>
          </p:cNvSpPr>
          <p:nvPr/>
        </p:nvSpPr>
        <p:spPr>
          <a:xfrm>
            <a:off x="426294" y="1021473"/>
            <a:ext cx="3938953" cy="89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>
                <a:solidFill>
                  <a:schemeClr val="bg1"/>
                </a:solidFill>
              </a:rPr>
              <a:t>Stortinget 2025-29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9699BB2C-3279-09FB-B0BA-A73CAF217FB8}"/>
              </a:ext>
            </a:extLst>
          </p:cNvPr>
          <p:cNvSpPr txBox="1">
            <a:spLocks/>
          </p:cNvSpPr>
          <p:nvPr/>
        </p:nvSpPr>
        <p:spPr>
          <a:xfrm>
            <a:off x="426294" y="1709872"/>
            <a:ext cx="3084768" cy="408704"/>
          </a:xfrm>
          <a:prstGeom prst="rect">
            <a:avLst/>
          </a:prstGeom>
        </p:spPr>
        <p:txBody>
          <a:bodyPr/>
          <a:lstStyle>
            <a:lvl1pPr marL="172800" indent="-172800" algn="l" defTabSz="6696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80000"/>
              <a:buFont typeface="Wingdings" panose="05000000000000000000" pitchFamily="2" charset="2"/>
              <a:buChar char=""/>
              <a:defRPr sz="1100" kern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w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600" indent="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68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Hvem vant valget? Og hvordan styres Norge nå?</a:t>
            </a:r>
          </a:p>
        </p:txBody>
      </p:sp>
      <p:pic>
        <p:nvPicPr>
          <p:cNvPr id="14" name="Bilde 13" descr="Et bilde som inneholder tekst, Font, Grafikk, grafisk design&#10;&#10;KI-generert innhold kan være feil.">
            <a:extLst>
              <a:ext uri="{FF2B5EF4-FFF2-40B4-BE49-F238E27FC236}">
                <a16:creationId xmlns:a16="http://schemas.microsoft.com/office/drawing/2014/main" id="{1A2CB1A7-CEFC-E8E6-BB05-48D0C71A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1" y="179786"/>
            <a:ext cx="2613043" cy="3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95F1B7E-43ED-C6D8-E700-80AE5B8F3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AB3989-F2BF-D76F-9674-4AF025386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1022B8-ECC5-E9F5-7C11-2CB247FB8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7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48FF1F36-BDF9-71DA-1D11-2AEEDC471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78"/>
            <a:ext cx="6859588" cy="3858518"/>
          </a:xfrm>
          <a:prstGeom prst="rect">
            <a:avLst/>
          </a:prstGeom>
        </p:spPr>
      </p:pic>
      <p:pic>
        <p:nvPicPr>
          <p:cNvPr id="2" name="Bilde 1" descr="Et bilde som inneholder logo, Font, symbol, Grafikk&#10;&#10;KI-generert innhold kan være feil.">
            <a:extLst>
              <a:ext uri="{FF2B5EF4-FFF2-40B4-BE49-F238E27FC236}">
                <a16:creationId xmlns:a16="http://schemas.microsoft.com/office/drawing/2014/main" id="{EDD6B377-823D-F20B-C79C-874ED8DED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37" y="2999925"/>
            <a:ext cx="344330" cy="344330"/>
          </a:xfrm>
          <a:prstGeom prst="rect">
            <a:avLst/>
          </a:prstGeom>
        </p:spPr>
      </p:pic>
      <p:pic>
        <p:nvPicPr>
          <p:cNvPr id="3" name="Bilde 2" descr="Et bilde som inneholder logo, symbol, Grafikk, clip art&#10;&#10;KI-generert innhold kan være feil.">
            <a:extLst>
              <a:ext uri="{FF2B5EF4-FFF2-40B4-BE49-F238E27FC236}">
                <a16:creationId xmlns:a16="http://schemas.microsoft.com/office/drawing/2014/main" id="{1BBCD8F6-D6CC-AF59-70C8-8D83B8B99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511" y="2999925"/>
            <a:ext cx="344330" cy="344330"/>
          </a:xfrm>
          <a:prstGeom prst="rect">
            <a:avLst/>
          </a:prstGeom>
        </p:spPr>
      </p:pic>
      <p:pic>
        <p:nvPicPr>
          <p:cNvPr id="4" name="Bilde 3" descr="Et bilde som inneholder logo, Font, sirkel, symbol&#10;&#10;KI-generert innhold kan være feil.">
            <a:extLst>
              <a:ext uri="{FF2B5EF4-FFF2-40B4-BE49-F238E27FC236}">
                <a16:creationId xmlns:a16="http://schemas.microsoft.com/office/drawing/2014/main" id="{47C92E65-DB89-199E-E95D-BA699C60A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011" y="2999925"/>
            <a:ext cx="344330" cy="344330"/>
          </a:xfrm>
          <a:prstGeom prst="rect">
            <a:avLst/>
          </a:prstGeom>
        </p:spPr>
      </p:pic>
      <p:pic>
        <p:nvPicPr>
          <p:cNvPr id="5" name="Bilde 4" descr="Et bilde som inneholder sirkel, Grafikk, logo, Font&#10;&#10;KI-generert innhold kan være feil.">
            <a:extLst>
              <a:ext uri="{FF2B5EF4-FFF2-40B4-BE49-F238E27FC236}">
                <a16:creationId xmlns:a16="http://schemas.microsoft.com/office/drawing/2014/main" id="{98DFEC95-2038-E124-5B0F-E90E98E19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595" y="2999925"/>
            <a:ext cx="344330" cy="344330"/>
          </a:xfrm>
          <a:prstGeom prst="rect">
            <a:avLst/>
          </a:prstGeom>
        </p:spPr>
      </p:pic>
      <p:pic>
        <p:nvPicPr>
          <p:cNvPr id="6" name="Bilde 5" descr="Et bilde som inneholder sirkel, Grafikk, logo, symbol&#10;&#10;KI-generert innhold kan være feil.">
            <a:extLst>
              <a:ext uri="{FF2B5EF4-FFF2-40B4-BE49-F238E27FC236}">
                <a16:creationId xmlns:a16="http://schemas.microsoft.com/office/drawing/2014/main" id="{2F3B11DE-9CC1-2272-9553-D74B26519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412" y="2999925"/>
            <a:ext cx="344330" cy="344330"/>
          </a:xfrm>
          <a:prstGeom prst="rect">
            <a:avLst/>
          </a:prstGeom>
        </p:spPr>
      </p:pic>
      <p:pic>
        <p:nvPicPr>
          <p:cNvPr id="7" name="Bilde 6" descr="Et bilde som inneholder Grafikk, sirkel, logo, Font&#10;&#10;KI-generert innhold kan være feil.">
            <a:extLst>
              <a:ext uri="{FF2B5EF4-FFF2-40B4-BE49-F238E27FC236}">
                <a16:creationId xmlns:a16="http://schemas.microsoft.com/office/drawing/2014/main" id="{0E27AF2C-2050-DCB2-FA40-4BEA23C39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438" y="2999925"/>
            <a:ext cx="344330" cy="344330"/>
          </a:xfrm>
          <a:prstGeom prst="rect">
            <a:avLst/>
          </a:prstGeom>
        </p:spPr>
      </p:pic>
      <p:pic>
        <p:nvPicPr>
          <p:cNvPr id="8" name="Bilde 7" descr="Et bilde som inneholder sirkel, symbol, Grafikk, grønn&#10;&#10;KI-generert innhold kan være feil.">
            <a:extLst>
              <a:ext uri="{FF2B5EF4-FFF2-40B4-BE49-F238E27FC236}">
                <a16:creationId xmlns:a16="http://schemas.microsoft.com/office/drawing/2014/main" id="{BFC4F755-701B-1B20-90D0-4AD5DAA37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621" y="2999925"/>
            <a:ext cx="344330" cy="344330"/>
          </a:xfrm>
          <a:prstGeom prst="rect">
            <a:avLst/>
          </a:prstGeom>
        </p:spPr>
      </p:pic>
      <p:pic>
        <p:nvPicPr>
          <p:cNvPr id="9" name="Bilde 8" descr="Et bilde som inneholder Grafikk, sirkel, logo&#10;&#10;KI-generert innhold kan være feil.">
            <a:extLst>
              <a:ext uri="{FF2B5EF4-FFF2-40B4-BE49-F238E27FC236}">
                <a16:creationId xmlns:a16="http://schemas.microsoft.com/office/drawing/2014/main" id="{2395EB82-60F5-EF62-3BFD-BCCCBB5256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120" y="2999925"/>
            <a:ext cx="344330" cy="344330"/>
          </a:xfrm>
          <a:prstGeom prst="rect">
            <a:avLst/>
          </a:prstGeom>
        </p:spPr>
      </p:pic>
      <p:pic>
        <p:nvPicPr>
          <p:cNvPr id="10" name="Bilde 9" descr="Et bilde som inneholder sirkel, Font, logo, Grafikk&#10;&#10;KI-generert innhold kan være feil.">
            <a:extLst>
              <a:ext uri="{FF2B5EF4-FFF2-40B4-BE49-F238E27FC236}">
                <a16:creationId xmlns:a16="http://schemas.microsoft.com/office/drawing/2014/main" id="{1784A5D1-EC57-0A13-A25F-BF6A55C976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6" y="2999925"/>
            <a:ext cx="344330" cy="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96DA-FBC2-D141-B3B9-69F253CD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sirkel, Grafikk, logo, Font&#10;&#10;KI-generert innhold kan være feil.">
            <a:extLst>
              <a:ext uri="{FF2B5EF4-FFF2-40B4-BE49-F238E27FC236}">
                <a16:creationId xmlns:a16="http://schemas.microsoft.com/office/drawing/2014/main" id="{5D06D918-3AD0-6B6A-5BEC-CE7225D5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39" y="2679127"/>
            <a:ext cx="540000" cy="540000"/>
          </a:xfrm>
          <a:prstGeom prst="rect">
            <a:avLst/>
          </a:prstGeom>
        </p:spPr>
      </p:pic>
      <p:pic>
        <p:nvPicPr>
          <p:cNvPr id="17" name="Bilde 16" descr="Et bilde som inneholder sirkel, Grafikk, logo, symbol&#10;&#10;KI-generert innhold kan være feil.">
            <a:extLst>
              <a:ext uri="{FF2B5EF4-FFF2-40B4-BE49-F238E27FC236}">
                <a16:creationId xmlns:a16="http://schemas.microsoft.com/office/drawing/2014/main" id="{439B5D73-6291-495D-97F0-4C001B866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82" y="2679127"/>
            <a:ext cx="540000" cy="540000"/>
          </a:xfrm>
          <a:prstGeom prst="rect">
            <a:avLst/>
          </a:prstGeom>
        </p:spPr>
      </p:pic>
      <p:pic>
        <p:nvPicPr>
          <p:cNvPr id="19" name="Bilde 18" descr="Et bilde som inneholder Grafikk, sirkel, logo, Font&#10;&#10;KI-generert innhold kan være feil.">
            <a:extLst>
              <a:ext uri="{FF2B5EF4-FFF2-40B4-BE49-F238E27FC236}">
                <a16:creationId xmlns:a16="http://schemas.microsoft.com/office/drawing/2014/main" id="{69F3B0B1-4194-3015-1327-2BA80D9A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882" y="1737000"/>
            <a:ext cx="540000" cy="540000"/>
          </a:xfrm>
          <a:prstGeom prst="rect">
            <a:avLst/>
          </a:prstGeom>
        </p:spPr>
      </p:pic>
      <p:pic>
        <p:nvPicPr>
          <p:cNvPr id="21" name="Bilde 20" descr="Et bilde som inneholder sirkel, symbol, Grafikk, grønn&#10;&#10;KI-generert innhold kan være feil.">
            <a:extLst>
              <a:ext uri="{FF2B5EF4-FFF2-40B4-BE49-F238E27FC236}">
                <a16:creationId xmlns:a16="http://schemas.microsoft.com/office/drawing/2014/main" id="{65786B71-4B68-22E4-6622-A89E0D33F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39" y="1737000"/>
            <a:ext cx="540000" cy="540000"/>
          </a:xfrm>
          <a:prstGeom prst="rect">
            <a:avLst/>
          </a:prstGeom>
        </p:spPr>
      </p:pic>
      <p:pic>
        <p:nvPicPr>
          <p:cNvPr id="23" name="Bilde 22" descr="Et bilde som inneholder Grafikk, sirkel, logo&#10;&#10;KI-generert innhold kan være feil.">
            <a:extLst>
              <a:ext uri="{FF2B5EF4-FFF2-40B4-BE49-F238E27FC236}">
                <a16:creationId xmlns:a16="http://schemas.microsoft.com/office/drawing/2014/main" id="{81B6AF01-DB46-0A4F-892E-4FF763E0C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713" y="2264023"/>
            <a:ext cx="540000" cy="540000"/>
          </a:xfrm>
          <a:prstGeom prst="rect">
            <a:avLst/>
          </a:prstGeom>
        </p:spPr>
      </p:pic>
      <p:sp>
        <p:nvSpPr>
          <p:cNvPr id="2" name="Tittel 8">
            <a:extLst>
              <a:ext uri="{FF2B5EF4-FFF2-40B4-BE49-F238E27FC236}">
                <a16:creationId xmlns:a16="http://schemas.microsoft.com/office/drawing/2014/main" id="{46E20498-5A5D-2801-0768-77CE67ED7237}"/>
              </a:ext>
            </a:extLst>
          </p:cNvPr>
          <p:cNvSpPr txBox="1">
            <a:spLocks/>
          </p:cNvSpPr>
          <p:nvPr/>
        </p:nvSpPr>
        <p:spPr>
          <a:xfrm>
            <a:off x="643561" y="570791"/>
            <a:ext cx="5722869" cy="5859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927" dirty="0">
                <a:solidFill>
                  <a:srgbClr val="701C45"/>
                </a:solidFill>
              </a:rPr>
              <a:t>Ulike veier til flertall: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0C00D85-BC09-17D3-67BF-DDECCD8BDE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31" y="3511673"/>
            <a:ext cx="517220" cy="39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89AFF12-36FB-3A52-A880-297D17C1A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13" y="3515325"/>
            <a:ext cx="572935" cy="396000"/>
          </a:xfrm>
          <a:prstGeom prst="rect">
            <a:avLst/>
          </a:prstGeom>
        </p:spPr>
      </p:pic>
      <p:pic>
        <p:nvPicPr>
          <p:cNvPr id="11" name="Bilde 10" descr="Et bilde som inneholder logo, Font, sirkel, symbol&#10;&#10;KI-generert innhold kan være feil.">
            <a:extLst>
              <a:ext uri="{FF2B5EF4-FFF2-40B4-BE49-F238E27FC236}">
                <a16:creationId xmlns:a16="http://schemas.microsoft.com/office/drawing/2014/main" id="{47442A60-3689-569D-9FA0-79807876B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150" y="2679127"/>
            <a:ext cx="540000" cy="540000"/>
          </a:xfrm>
          <a:prstGeom prst="rect">
            <a:avLst/>
          </a:prstGeom>
        </p:spPr>
      </p:pic>
      <p:pic>
        <p:nvPicPr>
          <p:cNvPr id="9" name="Bilde 8" descr="Et bilde som inneholder logo, symbol, Grafikk, clip art&#10;&#10;KI-generert innhold kan være feil.">
            <a:extLst>
              <a:ext uri="{FF2B5EF4-FFF2-40B4-BE49-F238E27FC236}">
                <a16:creationId xmlns:a16="http://schemas.microsoft.com/office/drawing/2014/main" id="{0153DD51-5FE0-8399-0F7F-EDE3C2DFAA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8507" y="2679127"/>
            <a:ext cx="540000" cy="540000"/>
          </a:xfrm>
          <a:prstGeom prst="rect">
            <a:avLst/>
          </a:prstGeom>
        </p:spPr>
      </p:pic>
      <p:pic>
        <p:nvPicPr>
          <p:cNvPr id="4" name="Bilde 3" descr="Et bilde som inneholder logo, Font, symbol, Grafikk&#10;&#10;KI-generert innhold kan være feil.">
            <a:extLst>
              <a:ext uri="{FF2B5EF4-FFF2-40B4-BE49-F238E27FC236}">
                <a16:creationId xmlns:a16="http://schemas.microsoft.com/office/drawing/2014/main" id="{40AF5853-A7E3-B0DF-BE3C-98373DB6CD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9150" y="1737000"/>
            <a:ext cx="540000" cy="540000"/>
          </a:xfrm>
          <a:prstGeom prst="rect">
            <a:avLst/>
          </a:prstGeom>
        </p:spPr>
      </p:pic>
      <p:pic>
        <p:nvPicPr>
          <p:cNvPr id="25" name="Bilde 24" descr="Et bilde som inneholder sirkel, Font, logo, Grafikk&#10;&#10;KI-generert innhold kan være feil.">
            <a:extLst>
              <a:ext uri="{FF2B5EF4-FFF2-40B4-BE49-F238E27FC236}">
                <a16:creationId xmlns:a16="http://schemas.microsoft.com/office/drawing/2014/main" id="{AC8C550A-D7B3-5E03-1263-A5E1B9E992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07" y="1737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3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0790-86C0-1496-EA67-8EC9A8F98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irkel, Grafikk, logo, Font&#10;&#10;KI-generert innhold kan være feil.">
            <a:extLst>
              <a:ext uri="{FF2B5EF4-FFF2-40B4-BE49-F238E27FC236}">
                <a16:creationId xmlns:a16="http://schemas.microsoft.com/office/drawing/2014/main" id="{1BC420FF-D7EA-72F9-C9D8-0AC65862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07" y="2661700"/>
            <a:ext cx="540000" cy="540000"/>
          </a:xfrm>
          <a:prstGeom prst="rect">
            <a:avLst/>
          </a:prstGeom>
        </p:spPr>
      </p:pic>
      <p:pic>
        <p:nvPicPr>
          <p:cNvPr id="5" name="Bilde 4" descr="Et bilde som inneholder sirkel, Grafikk, logo, symbol&#10;&#10;KI-generert innhold kan være feil.">
            <a:extLst>
              <a:ext uri="{FF2B5EF4-FFF2-40B4-BE49-F238E27FC236}">
                <a16:creationId xmlns:a16="http://schemas.microsoft.com/office/drawing/2014/main" id="{A5758A50-705F-AC6E-749D-00EE8E6BB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149" y="2679127"/>
            <a:ext cx="540000" cy="540000"/>
          </a:xfrm>
          <a:prstGeom prst="rect">
            <a:avLst/>
          </a:prstGeom>
        </p:spPr>
      </p:pic>
      <p:pic>
        <p:nvPicPr>
          <p:cNvPr id="7" name="Bilde 6" descr="Et bilde som inneholder Grafikk, sirkel, logo, Font&#10;&#10;KI-generert innhold kan være feil.">
            <a:extLst>
              <a:ext uri="{FF2B5EF4-FFF2-40B4-BE49-F238E27FC236}">
                <a16:creationId xmlns:a16="http://schemas.microsoft.com/office/drawing/2014/main" id="{59BBEDE5-B4D6-A8E5-92CB-A4CA668B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150" y="1737000"/>
            <a:ext cx="540000" cy="540000"/>
          </a:xfrm>
          <a:prstGeom prst="rect">
            <a:avLst/>
          </a:prstGeom>
        </p:spPr>
      </p:pic>
      <p:pic>
        <p:nvPicPr>
          <p:cNvPr id="10" name="Bilde 9" descr="Et bilde som inneholder sirkel, symbol, Grafikk, grønn&#10;&#10;KI-generert innhold kan være feil.">
            <a:extLst>
              <a:ext uri="{FF2B5EF4-FFF2-40B4-BE49-F238E27FC236}">
                <a16:creationId xmlns:a16="http://schemas.microsoft.com/office/drawing/2014/main" id="{1EF348EB-06BB-3D36-0CCD-AB8D2DA6E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912" y="2264023"/>
            <a:ext cx="540000" cy="540000"/>
          </a:xfrm>
          <a:prstGeom prst="rect">
            <a:avLst/>
          </a:prstGeom>
        </p:spPr>
      </p:pic>
      <p:pic>
        <p:nvPicPr>
          <p:cNvPr id="12" name="Bilde 11" descr="Et bilde som inneholder Grafikk, sirkel, logo&#10;&#10;KI-generert innhold kan være feil.">
            <a:extLst>
              <a:ext uri="{FF2B5EF4-FFF2-40B4-BE49-F238E27FC236}">
                <a16:creationId xmlns:a16="http://schemas.microsoft.com/office/drawing/2014/main" id="{F1441A88-3BE4-454A-2ADD-49FCF8C78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706" y="1737000"/>
            <a:ext cx="540000" cy="540000"/>
          </a:xfrm>
          <a:prstGeom prst="rect">
            <a:avLst/>
          </a:prstGeom>
        </p:spPr>
      </p:pic>
      <p:pic>
        <p:nvPicPr>
          <p:cNvPr id="14" name="Bilde 13" descr="Et bilde som inneholder logo, Font, sirkel, symbol&#10;&#10;KI-generert innhold kan være feil.">
            <a:extLst>
              <a:ext uri="{FF2B5EF4-FFF2-40B4-BE49-F238E27FC236}">
                <a16:creationId xmlns:a16="http://schemas.microsoft.com/office/drawing/2014/main" id="{B5008160-6E3B-0210-8480-A649230955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81" y="2679127"/>
            <a:ext cx="540000" cy="540000"/>
          </a:xfrm>
          <a:prstGeom prst="rect">
            <a:avLst/>
          </a:prstGeom>
        </p:spPr>
      </p:pic>
      <p:pic>
        <p:nvPicPr>
          <p:cNvPr id="15" name="Bilde 14" descr="Et bilde som inneholder logo, symbol, Grafikk, clip art&#10;&#10;KI-generert innhold kan være feil.">
            <a:extLst>
              <a:ext uri="{FF2B5EF4-FFF2-40B4-BE49-F238E27FC236}">
                <a16:creationId xmlns:a16="http://schemas.microsoft.com/office/drawing/2014/main" id="{5513504E-C277-72F8-34B7-BF861621A8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238" y="2679127"/>
            <a:ext cx="540000" cy="540000"/>
          </a:xfrm>
          <a:prstGeom prst="rect">
            <a:avLst/>
          </a:prstGeom>
        </p:spPr>
      </p:pic>
      <p:pic>
        <p:nvPicPr>
          <p:cNvPr id="16" name="Bilde 15" descr="Et bilde som inneholder logo, Font, symbol, Grafikk&#10;&#10;KI-generert innhold kan være feil.">
            <a:extLst>
              <a:ext uri="{FF2B5EF4-FFF2-40B4-BE49-F238E27FC236}">
                <a16:creationId xmlns:a16="http://schemas.microsoft.com/office/drawing/2014/main" id="{93A54068-9B6F-36E2-B780-1282CD36F9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081" y="1737000"/>
            <a:ext cx="540000" cy="540000"/>
          </a:xfrm>
          <a:prstGeom prst="rect">
            <a:avLst/>
          </a:prstGeom>
        </p:spPr>
      </p:pic>
      <p:pic>
        <p:nvPicPr>
          <p:cNvPr id="18" name="Bilde 17" descr="Et bilde som inneholder sirkel, Font, logo, Grafikk&#10;&#10;KI-generert innhold kan være feil.">
            <a:extLst>
              <a:ext uri="{FF2B5EF4-FFF2-40B4-BE49-F238E27FC236}">
                <a16:creationId xmlns:a16="http://schemas.microsoft.com/office/drawing/2014/main" id="{F77CD4CC-E93F-6A90-9C60-8AE259D013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38" y="1737000"/>
            <a:ext cx="540000" cy="540000"/>
          </a:xfrm>
          <a:prstGeom prst="rect">
            <a:avLst/>
          </a:prstGeom>
        </p:spPr>
      </p:pic>
      <p:sp>
        <p:nvSpPr>
          <p:cNvPr id="2" name="Tittel 8">
            <a:extLst>
              <a:ext uri="{FF2B5EF4-FFF2-40B4-BE49-F238E27FC236}">
                <a16:creationId xmlns:a16="http://schemas.microsoft.com/office/drawing/2014/main" id="{3CC2DDF7-5472-562A-71AC-47903529A925}"/>
              </a:ext>
            </a:extLst>
          </p:cNvPr>
          <p:cNvSpPr txBox="1">
            <a:spLocks/>
          </p:cNvSpPr>
          <p:nvPr/>
        </p:nvSpPr>
        <p:spPr>
          <a:xfrm>
            <a:off x="643561" y="570791"/>
            <a:ext cx="5722869" cy="5859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927" dirty="0">
                <a:solidFill>
                  <a:srgbClr val="701C45"/>
                </a:solidFill>
              </a:rPr>
              <a:t>Ulike veier til flertall: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E37058F-38C2-E4F1-D149-DA15B0DDD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31" y="3511673"/>
            <a:ext cx="517220" cy="39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E4301A-B452-850E-FAF6-333BDCBE8F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13" y="3515325"/>
            <a:ext cx="5729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90FC5-0C6E-0B36-84BF-0F48D7C7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sirkel, symbol, Grafikk, grønn&#10;&#10;KI-generert innhold kan være feil.">
            <a:extLst>
              <a:ext uri="{FF2B5EF4-FFF2-40B4-BE49-F238E27FC236}">
                <a16:creationId xmlns:a16="http://schemas.microsoft.com/office/drawing/2014/main" id="{BAF88866-FB02-D548-DA95-27E2A18D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37" y="1737000"/>
            <a:ext cx="540000" cy="540000"/>
          </a:xfrm>
          <a:prstGeom prst="rect">
            <a:avLst/>
          </a:prstGeom>
        </p:spPr>
      </p:pic>
      <p:pic>
        <p:nvPicPr>
          <p:cNvPr id="17" name="Bilde 16" descr="Et bilde som inneholder Grafikk, sirkel, logo&#10;&#10;KI-generert innhold kan være feil.">
            <a:extLst>
              <a:ext uri="{FF2B5EF4-FFF2-40B4-BE49-F238E27FC236}">
                <a16:creationId xmlns:a16="http://schemas.microsoft.com/office/drawing/2014/main" id="{B8EC942D-7B78-E5EA-1109-2FD8658A5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081" y="1737000"/>
            <a:ext cx="540000" cy="540000"/>
          </a:xfrm>
          <a:prstGeom prst="rect">
            <a:avLst/>
          </a:prstGeom>
        </p:spPr>
      </p:pic>
      <p:pic>
        <p:nvPicPr>
          <p:cNvPr id="21" name="Bilde 20" descr="Et bilde som inneholder logo, Font, symbol, Grafikk&#10;&#10;KI-generert innhold kan være feil.">
            <a:extLst>
              <a:ext uri="{FF2B5EF4-FFF2-40B4-BE49-F238E27FC236}">
                <a16:creationId xmlns:a16="http://schemas.microsoft.com/office/drawing/2014/main" id="{199AC1F5-79BB-F726-2D37-7940C221B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71" y="2264023"/>
            <a:ext cx="540000" cy="540000"/>
          </a:xfrm>
          <a:prstGeom prst="rect">
            <a:avLst/>
          </a:prstGeom>
        </p:spPr>
      </p:pic>
      <p:pic>
        <p:nvPicPr>
          <p:cNvPr id="22" name="Bilde 21" descr="Et bilde som inneholder sirkel, Font, logo, Grafikk&#10;&#10;KI-generert innhold kan være feil.">
            <a:extLst>
              <a:ext uri="{FF2B5EF4-FFF2-40B4-BE49-F238E27FC236}">
                <a16:creationId xmlns:a16="http://schemas.microsoft.com/office/drawing/2014/main" id="{17561A6F-D8E8-9951-D494-DCFC68716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06" y="1724023"/>
            <a:ext cx="540000" cy="540000"/>
          </a:xfrm>
          <a:prstGeom prst="rect">
            <a:avLst/>
          </a:prstGeom>
        </p:spPr>
      </p:pic>
      <p:pic>
        <p:nvPicPr>
          <p:cNvPr id="3" name="Bilde 2" descr="Et bilde som inneholder sirkel, Grafikk, logo, Font&#10;&#10;KI-generert innhold kan være feil.">
            <a:extLst>
              <a:ext uri="{FF2B5EF4-FFF2-40B4-BE49-F238E27FC236}">
                <a16:creationId xmlns:a16="http://schemas.microsoft.com/office/drawing/2014/main" id="{D23489C7-287D-9239-D3B8-D7B5C5124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507" y="2661700"/>
            <a:ext cx="540000" cy="540000"/>
          </a:xfrm>
          <a:prstGeom prst="rect">
            <a:avLst/>
          </a:prstGeom>
        </p:spPr>
      </p:pic>
      <p:pic>
        <p:nvPicPr>
          <p:cNvPr id="5" name="Bilde 4" descr="Et bilde som inneholder sirkel, Grafikk, logo, symbol&#10;&#10;KI-generert innhold kan være feil.">
            <a:extLst>
              <a:ext uri="{FF2B5EF4-FFF2-40B4-BE49-F238E27FC236}">
                <a16:creationId xmlns:a16="http://schemas.microsoft.com/office/drawing/2014/main" id="{1E9CAB70-8AB6-0804-0516-CD387F513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149" y="2679127"/>
            <a:ext cx="540000" cy="540000"/>
          </a:xfrm>
          <a:prstGeom prst="rect">
            <a:avLst/>
          </a:prstGeom>
        </p:spPr>
      </p:pic>
      <p:pic>
        <p:nvPicPr>
          <p:cNvPr id="7" name="Bilde 6" descr="Et bilde som inneholder Grafikk, sirkel, logo, Font&#10;&#10;KI-generert innhold kan være feil.">
            <a:extLst>
              <a:ext uri="{FF2B5EF4-FFF2-40B4-BE49-F238E27FC236}">
                <a16:creationId xmlns:a16="http://schemas.microsoft.com/office/drawing/2014/main" id="{0A06EC32-B45B-5017-7C82-D57AF77D8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150" y="1737000"/>
            <a:ext cx="540000" cy="540000"/>
          </a:xfrm>
          <a:prstGeom prst="rect">
            <a:avLst/>
          </a:prstGeom>
        </p:spPr>
      </p:pic>
      <p:pic>
        <p:nvPicPr>
          <p:cNvPr id="14" name="Bilde 13" descr="Et bilde som inneholder logo, Font, sirkel, symbol&#10;&#10;KI-generert innhold kan være feil.">
            <a:extLst>
              <a:ext uri="{FF2B5EF4-FFF2-40B4-BE49-F238E27FC236}">
                <a16:creationId xmlns:a16="http://schemas.microsoft.com/office/drawing/2014/main" id="{48F5DC7E-8C23-42A1-E631-E5BEA9522E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881" y="2679127"/>
            <a:ext cx="540000" cy="540000"/>
          </a:xfrm>
          <a:prstGeom prst="rect">
            <a:avLst/>
          </a:prstGeom>
        </p:spPr>
      </p:pic>
      <p:pic>
        <p:nvPicPr>
          <p:cNvPr id="15" name="Bilde 14" descr="Et bilde som inneholder logo, symbol, Grafikk, clip art&#10;&#10;KI-generert innhold kan være feil.">
            <a:extLst>
              <a:ext uri="{FF2B5EF4-FFF2-40B4-BE49-F238E27FC236}">
                <a16:creationId xmlns:a16="http://schemas.microsoft.com/office/drawing/2014/main" id="{D9983EE6-31F6-81C9-2E38-CC05354BA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1238" y="2679127"/>
            <a:ext cx="540000" cy="540000"/>
          </a:xfrm>
          <a:prstGeom prst="rect">
            <a:avLst/>
          </a:prstGeom>
        </p:spPr>
      </p:pic>
      <p:sp>
        <p:nvSpPr>
          <p:cNvPr id="2" name="Tittel 8">
            <a:extLst>
              <a:ext uri="{FF2B5EF4-FFF2-40B4-BE49-F238E27FC236}">
                <a16:creationId xmlns:a16="http://schemas.microsoft.com/office/drawing/2014/main" id="{30CF81E0-A5AC-7ED3-A38B-9553C71B1A97}"/>
              </a:ext>
            </a:extLst>
          </p:cNvPr>
          <p:cNvSpPr txBox="1">
            <a:spLocks/>
          </p:cNvSpPr>
          <p:nvPr/>
        </p:nvSpPr>
        <p:spPr>
          <a:xfrm>
            <a:off x="643561" y="570791"/>
            <a:ext cx="5722869" cy="5859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927" dirty="0">
                <a:solidFill>
                  <a:srgbClr val="701C45"/>
                </a:solidFill>
              </a:rPr>
              <a:t>Ulike veier til flertall: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9E529B-4DB6-2320-2D5D-4956C0466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31" y="3511673"/>
            <a:ext cx="517220" cy="39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3CC347D-4401-2A3B-4713-06F04132A4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13" y="3515325"/>
            <a:ext cx="5729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5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77EBB-F0A2-71C7-3EA4-35C6B404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7C2973-9244-5F1D-D768-104517C4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/>
        </p:blipFill>
        <p:spPr>
          <a:xfrm>
            <a:off x="1176136" y="1242168"/>
            <a:ext cx="1329559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0CF0801-B1D6-2C6F-5540-AE805ADF41A3}"/>
              </a:ext>
            </a:extLst>
          </p:cNvPr>
          <p:cNvSpPr txBox="1"/>
          <p:nvPr/>
        </p:nvSpPr>
        <p:spPr>
          <a:xfrm>
            <a:off x="1176134" y="2984555"/>
            <a:ext cx="720628" cy="146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600" kern="3500" baseline="0" dirty="0">
                <a:solidFill>
                  <a:schemeClr val="bg1"/>
                </a:solidFill>
                <a:latin typeface="Berlingske Sans Md" panose="02000603050000020004" pitchFamily="50" charset="0"/>
                <a:ea typeface="+mj-ea"/>
                <a:cs typeface="+mj-cs"/>
              </a:rPr>
              <a:t>Foto: Arbeiderpartiet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650E7BF-9996-0981-2F33-96730E7C4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/>
        </p:blipFill>
        <p:spPr>
          <a:xfrm>
            <a:off x="2765013" y="1244441"/>
            <a:ext cx="1329561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E620205-12EB-93AC-D5B7-757CDD289E9A}"/>
              </a:ext>
            </a:extLst>
          </p:cNvPr>
          <p:cNvSpPr txBox="1"/>
          <p:nvPr/>
        </p:nvSpPr>
        <p:spPr>
          <a:xfrm>
            <a:off x="2765013" y="2986829"/>
            <a:ext cx="720629" cy="146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600" kern="3500" baseline="0" dirty="0">
                <a:solidFill>
                  <a:schemeClr val="bg1"/>
                </a:solidFill>
                <a:latin typeface="Berlingske Sans Md" panose="02000603050000020004" pitchFamily="50" charset="0"/>
                <a:ea typeface="+mj-ea"/>
                <a:cs typeface="+mj-cs"/>
              </a:rPr>
              <a:t>Foto: Høyre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80B20-23B8-1DCB-886C-2C776039B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6578"/>
          <a:stretch/>
        </p:blipFill>
        <p:spPr>
          <a:xfrm>
            <a:off x="4353892" y="1244441"/>
            <a:ext cx="1329563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2233092-2A56-2999-59C8-07E13E6D598C}"/>
              </a:ext>
            </a:extLst>
          </p:cNvPr>
          <p:cNvSpPr txBox="1"/>
          <p:nvPr/>
        </p:nvSpPr>
        <p:spPr>
          <a:xfrm>
            <a:off x="4349254" y="2986829"/>
            <a:ext cx="720630" cy="146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600" kern="3500" baseline="0" dirty="0">
                <a:solidFill>
                  <a:schemeClr val="bg1"/>
                </a:solidFill>
                <a:latin typeface="Berlingske Sans Md" panose="02000603050000020004" pitchFamily="50" charset="0"/>
                <a:ea typeface="+mj-ea"/>
                <a:cs typeface="+mj-cs"/>
              </a:rPr>
              <a:t>Foto: FrP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D7B39AF8-EB3C-79BC-2C9A-5CD390E2AB03}"/>
              </a:ext>
            </a:extLst>
          </p:cNvPr>
          <p:cNvSpPr txBox="1">
            <a:spLocks/>
          </p:cNvSpPr>
          <p:nvPr/>
        </p:nvSpPr>
        <p:spPr>
          <a:xfrm>
            <a:off x="643561" y="570791"/>
            <a:ext cx="5722869" cy="5859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3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927" dirty="0">
                <a:solidFill>
                  <a:srgbClr val="701C45"/>
                </a:solidFill>
              </a:rPr>
              <a:t>Hvorfor ble Jonas statsminister?</a:t>
            </a:r>
          </a:p>
        </p:txBody>
      </p:sp>
    </p:spTree>
    <p:extLst>
      <p:ext uri="{BB962C8B-B14F-4D97-AF65-F5344CB8AC3E}">
        <p14:creationId xmlns:p14="http://schemas.microsoft.com/office/powerpoint/2010/main" val="3356063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96DA-FBC2-D141-B3B9-69F253CD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997990D-102A-8B27-8D67-683E1D89B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/>
        </p:blipFill>
        <p:spPr>
          <a:xfrm>
            <a:off x="1364211" y="681588"/>
            <a:ext cx="711864" cy="104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DA0D353-9723-BFEB-2FC0-B46EDE8D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/>
        </p:blipFill>
        <p:spPr>
          <a:xfrm>
            <a:off x="3740138" y="681588"/>
            <a:ext cx="711864" cy="104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9E66BE4-0212-68A6-D256-BC2C5DB36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6578"/>
          <a:stretch/>
        </p:blipFill>
        <p:spPr>
          <a:xfrm>
            <a:off x="4582197" y="681588"/>
            <a:ext cx="711864" cy="104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logo, Font, symbol, Grafikk&#10;&#10;KI-generert innhold kan være feil.">
            <a:extLst>
              <a:ext uri="{FF2B5EF4-FFF2-40B4-BE49-F238E27FC236}">
                <a16:creationId xmlns:a16="http://schemas.microsoft.com/office/drawing/2014/main" id="{40AF5853-A7E3-B0DF-BE3C-98373DB6C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984" y="2205711"/>
            <a:ext cx="520422" cy="520422"/>
          </a:xfrm>
          <a:prstGeom prst="rect">
            <a:avLst/>
          </a:prstGeom>
        </p:spPr>
      </p:pic>
      <p:pic>
        <p:nvPicPr>
          <p:cNvPr id="9" name="Bilde 8" descr="Et bilde som inneholder logo, symbol, Grafikk, clip art&#10;&#10;KI-generert innhold kan være feil.">
            <a:extLst>
              <a:ext uri="{FF2B5EF4-FFF2-40B4-BE49-F238E27FC236}">
                <a16:creationId xmlns:a16="http://schemas.microsoft.com/office/drawing/2014/main" id="{0153DD51-5FE0-8399-0F7F-EDE3C2DFA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425" y="2205711"/>
            <a:ext cx="520422" cy="520422"/>
          </a:xfrm>
          <a:prstGeom prst="rect">
            <a:avLst/>
          </a:prstGeom>
        </p:spPr>
      </p:pic>
      <p:pic>
        <p:nvPicPr>
          <p:cNvPr id="11" name="Bilde 10" descr="Et bilde som inneholder logo, Font, sirkel, symbol&#10;&#10;KI-generert innhold kan være feil.">
            <a:extLst>
              <a:ext uri="{FF2B5EF4-FFF2-40B4-BE49-F238E27FC236}">
                <a16:creationId xmlns:a16="http://schemas.microsoft.com/office/drawing/2014/main" id="{47442A60-3689-569D-9FA0-79807876B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204" y="2212820"/>
            <a:ext cx="520422" cy="520422"/>
          </a:xfrm>
          <a:prstGeom prst="rect">
            <a:avLst/>
          </a:prstGeom>
        </p:spPr>
      </p:pic>
      <p:pic>
        <p:nvPicPr>
          <p:cNvPr id="13" name="Bilde 12" descr="Et bilde som inneholder sirkel, Grafikk, logo, Font&#10;&#10;KI-generert innhold kan være feil.">
            <a:extLst>
              <a:ext uri="{FF2B5EF4-FFF2-40B4-BE49-F238E27FC236}">
                <a16:creationId xmlns:a16="http://schemas.microsoft.com/office/drawing/2014/main" id="{5D06D918-3AD0-6B6A-5BEC-CE7225D5E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509" y="2205711"/>
            <a:ext cx="520422" cy="520422"/>
          </a:xfrm>
          <a:prstGeom prst="rect">
            <a:avLst/>
          </a:prstGeom>
        </p:spPr>
      </p:pic>
      <p:pic>
        <p:nvPicPr>
          <p:cNvPr id="17" name="Bilde 16" descr="Et bilde som inneholder sirkel, Grafikk, logo, symbol&#10;&#10;KI-generert innhold kan være feil.">
            <a:extLst>
              <a:ext uri="{FF2B5EF4-FFF2-40B4-BE49-F238E27FC236}">
                <a16:creationId xmlns:a16="http://schemas.microsoft.com/office/drawing/2014/main" id="{439B5D73-6291-495D-97F0-4C001B866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0598" y="2205711"/>
            <a:ext cx="520422" cy="520422"/>
          </a:xfrm>
          <a:prstGeom prst="rect">
            <a:avLst/>
          </a:prstGeom>
        </p:spPr>
      </p:pic>
      <p:pic>
        <p:nvPicPr>
          <p:cNvPr id="19" name="Bilde 18" descr="Et bilde som inneholder Grafikk, sirkel, logo, Font&#10;&#10;KI-generert innhold kan være feil.">
            <a:extLst>
              <a:ext uri="{FF2B5EF4-FFF2-40B4-BE49-F238E27FC236}">
                <a16:creationId xmlns:a16="http://schemas.microsoft.com/office/drawing/2014/main" id="{69F3B0B1-4194-3015-1327-2BA80D9A06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099" y="2205711"/>
            <a:ext cx="520422" cy="520422"/>
          </a:xfrm>
          <a:prstGeom prst="rect">
            <a:avLst/>
          </a:prstGeom>
        </p:spPr>
      </p:pic>
      <p:pic>
        <p:nvPicPr>
          <p:cNvPr id="21" name="Bilde 20" descr="Et bilde som inneholder sirkel, symbol, Grafikk, grønn&#10;&#10;KI-generert innhold kan være feil.">
            <a:extLst>
              <a:ext uri="{FF2B5EF4-FFF2-40B4-BE49-F238E27FC236}">
                <a16:creationId xmlns:a16="http://schemas.microsoft.com/office/drawing/2014/main" id="{65786B71-4B68-22E4-6622-A89E0D33F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9011" y="2205711"/>
            <a:ext cx="520422" cy="520422"/>
          </a:xfrm>
          <a:prstGeom prst="rect">
            <a:avLst/>
          </a:prstGeom>
        </p:spPr>
      </p:pic>
      <p:pic>
        <p:nvPicPr>
          <p:cNvPr id="23" name="Bilde 22" descr="Et bilde som inneholder Grafikk, sirkel, logo&#10;&#10;KI-generert innhold kan være feil.">
            <a:extLst>
              <a:ext uri="{FF2B5EF4-FFF2-40B4-BE49-F238E27FC236}">
                <a16:creationId xmlns:a16="http://schemas.microsoft.com/office/drawing/2014/main" id="{81B6AF01-DB46-0A4F-892E-4FF763E0CD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4096" y="2205711"/>
            <a:ext cx="520422" cy="520422"/>
          </a:xfrm>
          <a:prstGeom prst="rect">
            <a:avLst/>
          </a:prstGeom>
        </p:spPr>
      </p:pic>
      <p:pic>
        <p:nvPicPr>
          <p:cNvPr id="25" name="Bilde 24" descr="Et bilde som inneholder sirkel, Font, logo, Grafikk&#10;&#10;KI-generert innhold kan være feil.">
            <a:extLst>
              <a:ext uri="{FF2B5EF4-FFF2-40B4-BE49-F238E27FC236}">
                <a16:creationId xmlns:a16="http://schemas.microsoft.com/office/drawing/2014/main" id="{AC8C550A-D7B3-5E03-1263-A5E1B9E992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3" y="2205711"/>
            <a:ext cx="520422" cy="520422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82936064-9135-984E-4601-79A03E2ECD07}"/>
              </a:ext>
            </a:extLst>
          </p:cNvPr>
          <p:cNvGrpSpPr/>
          <p:nvPr/>
        </p:nvGrpSpPr>
        <p:grpSpPr>
          <a:xfrm>
            <a:off x="437294" y="3523310"/>
            <a:ext cx="2411276" cy="239576"/>
            <a:chOff x="728547" y="3015110"/>
            <a:chExt cx="2501988" cy="2485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627CFF5-657F-6F4A-F3CB-B5AAD2A9F58C}"/>
                </a:ext>
              </a:extLst>
            </p:cNvPr>
            <p:cNvSpPr/>
            <p:nvPr/>
          </p:nvSpPr>
          <p:spPr>
            <a:xfrm>
              <a:off x="728547" y="3031375"/>
              <a:ext cx="2501988" cy="224411"/>
            </a:xfrm>
            <a:prstGeom prst="rect">
              <a:avLst/>
            </a:prstGeom>
            <a:solidFill>
              <a:srgbClr val="B01B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34" dirty="0"/>
            </a:p>
          </p:txBody>
        </p:sp>
        <p:sp>
          <p:nvSpPr>
            <p:cNvPr id="12" name="Plassholder for innhold 2">
              <a:extLst>
                <a:ext uri="{FF2B5EF4-FFF2-40B4-BE49-F238E27FC236}">
                  <a16:creationId xmlns:a16="http://schemas.microsoft.com/office/drawing/2014/main" id="{C4609EA6-607E-064F-D098-0AF8D989C378}"/>
                </a:ext>
              </a:extLst>
            </p:cNvPr>
            <p:cNvSpPr txBox="1">
              <a:spLocks/>
            </p:cNvSpPr>
            <p:nvPr/>
          </p:nvSpPr>
          <p:spPr>
            <a:xfrm>
              <a:off x="1813973" y="3015110"/>
              <a:ext cx="338388" cy="24858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172800" indent="-172800" algn="l" defTabSz="6696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4"/>
                </a:buClr>
                <a:buSzPct val="80000"/>
                <a:buFont typeface="Wingdings" panose="05000000000000000000" pitchFamily="2" charset="2"/>
                <a:buChar char=""/>
                <a:defRPr sz="1100" kern="20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92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w"/>
                <a:defRPr sz="1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20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5600" indent="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800" indent="-172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060" dirty="0">
                  <a:solidFill>
                    <a:schemeClr val="bg1"/>
                  </a:solidFill>
                </a:rPr>
                <a:t>88</a:t>
              </a:r>
              <a:endParaRPr lang="nb-NO" sz="115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118ACA27-61E8-327E-2640-4D8A9DD2CD36}"/>
              </a:ext>
            </a:extLst>
          </p:cNvPr>
          <p:cNvGrpSpPr/>
          <p:nvPr/>
        </p:nvGrpSpPr>
        <p:grpSpPr>
          <a:xfrm>
            <a:off x="3397671" y="3523310"/>
            <a:ext cx="2218601" cy="239576"/>
            <a:chOff x="3828977" y="3015111"/>
            <a:chExt cx="2302064" cy="2485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B936609-D051-4744-1DF7-A96E31EDBCC3}"/>
                </a:ext>
              </a:extLst>
            </p:cNvPr>
            <p:cNvSpPr/>
            <p:nvPr/>
          </p:nvSpPr>
          <p:spPr>
            <a:xfrm>
              <a:off x="3828977" y="3027201"/>
              <a:ext cx="2302064" cy="224411"/>
            </a:xfrm>
            <a:prstGeom prst="rect">
              <a:avLst/>
            </a:prstGeom>
            <a:solidFill>
              <a:srgbClr val="4A7B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34"/>
            </a:p>
          </p:txBody>
        </p:sp>
        <p:sp>
          <p:nvSpPr>
            <p:cNvPr id="14" name="Plassholder for innhold 2">
              <a:extLst>
                <a:ext uri="{FF2B5EF4-FFF2-40B4-BE49-F238E27FC236}">
                  <a16:creationId xmlns:a16="http://schemas.microsoft.com/office/drawing/2014/main" id="{A57BBC78-1965-70DE-BEFF-B2AB6DF2932D}"/>
                </a:ext>
              </a:extLst>
            </p:cNvPr>
            <p:cNvSpPr txBox="1">
              <a:spLocks/>
            </p:cNvSpPr>
            <p:nvPr/>
          </p:nvSpPr>
          <p:spPr>
            <a:xfrm>
              <a:off x="4818440" y="3015111"/>
              <a:ext cx="338388" cy="24858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172800" indent="-172800" algn="l" defTabSz="6696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4"/>
                </a:buClr>
                <a:buSzPct val="80000"/>
                <a:buFont typeface="Wingdings" panose="05000000000000000000" pitchFamily="2" charset="2"/>
                <a:buChar char=""/>
                <a:defRPr sz="1100" kern="20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92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6"/>
                </a:buClr>
                <a:buSzPct val="80000"/>
                <a:buFont typeface="Wingdings" panose="05000000000000000000" pitchFamily="2" charset="2"/>
                <a:buChar char="w"/>
                <a:defRPr sz="1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20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5600" indent="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800" indent="-172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b-NO" sz="1060" dirty="0">
                  <a:solidFill>
                    <a:schemeClr val="bg1"/>
                  </a:solidFill>
                </a:rPr>
                <a:t>81</a:t>
              </a:r>
              <a:endParaRPr lang="nb-NO" sz="1156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17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09922 0.0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2343 -0.06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1497 0.17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86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8464 -0.06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-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17305 0.1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8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1349 -0.06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8958 -0.06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33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7981 0.166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83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13424 0.17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50DFB4-0791-BB9E-7842-C87E12496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5F297AB-88C9-482C-8A58-6C433E8CE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5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C517409-A978-C4BD-C5D3-E50E76E7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2D675-477C-DF39-0ECE-BE6E7922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9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3C6C835-9F82-00F4-EFB4-F4CEB4DD5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77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CA2E0B6-5E87-8856-FC83-874C0E1FD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" y="500"/>
            <a:ext cx="6855608" cy="40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7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3_Office-tema">
  <a:themeElements>
    <a:clrScheme name="Stortingets profil">
      <a:dk1>
        <a:srgbClr val="000000"/>
      </a:dk1>
      <a:lt1>
        <a:srgbClr val="FFFFFF"/>
      </a:lt1>
      <a:dk2>
        <a:srgbClr val="701C45"/>
      </a:dk2>
      <a:lt2>
        <a:srgbClr val="D8D1CA"/>
      </a:lt2>
      <a:accent1>
        <a:srgbClr val="701C45"/>
      </a:accent1>
      <a:accent2>
        <a:srgbClr val="D70926"/>
      </a:accent2>
      <a:accent3>
        <a:srgbClr val="001F5B"/>
      </a:accent3>
      <a:accent4>
        <a:srgbClr val="B00060"/>
      </a:accent4>
      <a:accent5>
        <a:srgbClr val="3C76C1"/>
      </a:accent5>
      <a:accent6>
        <a:srgbClr val="B7ADA5"/>
      </a:accent6>
      <a:hlink>
        <a:srgbClr val="D70926"/>
      </a:hlink>
      <a:folHlink>
        <a:srgbClr val="701C45"/>
      </a:folHlink>
    </a:clrScheme>
    <a:fontScheme name="Stortinget 2024">
      <a:majorFont>
        <a:latin typeface="Georgia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rtinget undervisning mal.potx" id="{5B44281A-0848-4DD0-80DD-4DB5C816C1C2}" vid="{A7B587AE-85C7-47B1-8156-93C478491A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029f158-55f0-4782-8078-31d5a0a9e101" ContentTypeId="0x010100E597067444FA2B47AF88D105670170AD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daArkivref xmlns="cb0bb0c4-1762-4fd1-8095-ee74821cdcd0">
      <Url xsi:nil="true"/>
      <Description xsi:nil="true"/>
    </sidaArkivref>
    <TaxCatchAll xmlns="cb0bb0c4-1762-4fd1-8095-ee74821cdcd0" xsi:nil="true"/>
    <sidaFunksjonTaxHTField xmlns="cb0bb0c4-1762-4fd1-8095-ee74821cdcd0">
      <Terms xmlns="http://schemas.microsoft.com/office/infopath/2007/PartnerControls"/>
    </sidaFunksjonTaxHTFiel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E597067444FA2B47AF88D105670170AD07009C4AC9785D912142BED7316FFF19816A" ma:contentTypeVersion="75" ma:contentTypeDescription="Hovedinnholdstype for Stortingets dokumenter" ma:contentTypeScope="" ma:versionID="9201931933933536399334d7cae4f322">
  <xsd:schema xmlns:xsd="http://www.w3.org/2001/XMLSchema" xmlns:xs="http://www.w3.org/2001/XMLSchema" xmlns:p="http://schemas.microsoft.com/office/2006/metadata/properties" xmlns:ns2="cb0bb0c4-1762-4fd1-8095-ee74821cdcd0" targetNamespace="http://schemas.microsoft.com/office/2006/metadata/properties" ma:root="true" ma:fieldsID="1def134651a836f294b93c15d695ca5e" ns2:_="">
    <xsd:import namespace="cb0bb0c4-1762-4fd1-8095-ee74821cdcd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sidaArkivref" minOccurs="0"/>
                <xsd:element ref="ns2:sidaFunksjon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bb0c4-1762-4fd1-8095-ee74821cdcd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029f42c-7285-4551-8215-f4d3293edcf7}" ma:internalName="TaxCatchAll" ma:showField="CatchAllData" ma:web="20d865e1-d632-4564-acbc-a4b7b0bbe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029f42c-7285-4551-8215-f4d3293edcf7}" ma:internalName="TaxCatchAllLabel" ma:readOnly="true" ma:showField="CatchAllDataLabel" ma:web="20d865e1-d632-4564-acbc-a4b7b0bbe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daArkivref" ma:index="10" nillable="true" ma:displayName="Arkivreferanse" ma:format="Hyperlink" ma:internalName="sidaArkivre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daFunksjonTaxHTField" ma:index="11" nillable="true" ma:taxonomy="true" ma:internalName="sidaFunksjonTaxHTField" ma:taxonomyFieldName="sidaFunksjon" ma:displayName="Arbeidsprosess" ma:default="" ma:fieldId="{66d5306f-e16d-4c46-a097-f16713c6e38a}" ma:sspId="b029f158-55f0-4782-8078-31d5a0a9e101" ma:termSetId="8de6e289-0d41-4d98-9d09-a0cc01a1b64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034AF-6D5B-4E2D-B9B3-4A9F51501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EC1CD-779B-4E7D-A05B-AE07D868991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C52A7F8-E688-4D52-B9FA-AEC77F3C915B}">
  <ds:schemaRefs>
    <ds:schemaRef ds:uri="http://www.w3.org/XML/1998/namespace"/>
    <ds:schemaRef ds:uri="http://schemas.microsoft.com/office/2006/documentManagement/types"/>
    <ds:schemaRef ds:uri="cb0bb0c4-1762-4fd1-8095-ee74821cdcd0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07327C58-3050-4F45-8DC0-00D2F1439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0bb0c4-1762-4fd1-8095-ee74821cd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Stortinget undervisning mal</Template>
  <TotalTime>0</TotalTime>
  <Words>769</Words>
  <Application>Microsoft Office PowerPoint</Application>
  <PresentationFormat>Egendefinert</PresentationFormat>
  <Paragraphs>66</Paragraphs>
  <Slides>17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Aptos</vt:lpstr>
      <vt:lpstr>Arial</vt:lpstr>
      <vt:lpstr>Berlingske Sans Md</vt:lpstr>
      <vt:lpstr>Calibri</vt:lpstr>
      <vt:lpstr>Georgia</vt:lpstr>
      <vt:lpstr>Wingdings</vt:lpstr>
      <vt:lpstr>3_Office-tema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2025-03-19T09:10:59Z</dcterms:created>
  <dcterms:modified xsi:type="dcterms:W3CDTF">2025-11-28T12:58:17Z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daArbeidsromtype">
    <vt:lpwstr>;#Organisasjonsområde;#Prosjektområde;#Funksjonsområde;#Anskaffelsesområde;#Oppgaveområde;#</vt:lpwstr>
  </property>
  <property fmtid="{D5CDD505-2E9C-101B-9397-08002B2CF9AE}" pid="3" name="sidaDokumenteier">
    <vt:lpwstr/>
  </property>
  <property fmtid="{D5CDD505-2E9C-101B-9397-08002B2CF9AE}" pid="4" name="sidaFunksjon">
    <vt:lpwstr/>
  </property>
  <property fmtid="{D5CDD505-2E9C-101B-9397-08002B2CF9AE}" pid="5" name="lcf76f155ced4ddcb4097134ff3c332f">
    <vt:lpwstr/>
  </property>
  <property fmtid="{D5CDD505-2E9C-101B-9397-08002B2CF9AE}" pid="6" name="MediaServiceImageTags">
    <vt:lpwstr/>
  </property>
  <property fmtid="{D5CDD505-2E9C-101B-9397-08002B2CF9AE}" pid="7" name="seksjonSida">
    <vt:lpwstr/>
  </property>
  <property fmtid="{D5CDD505-2E9C-101B-9397-08002B2CF9AE}" pid="8" name="ContentTypeId">
    <vt:lpwstr>0x010100E597067444FA2B47AF88D105670170AD07009C4AC9785D912142BED7316FFF19816A</vt:lpwstr>
  </property>
  <property fmtid="{D5CDD505-2E9C-101B-9397-08002B2CF9AE}" pid="9" name="sidaDokumenteierTaxHTField">
    <vt:lpwstr/>
  </property>
</Properties>
</file>