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6" r:id="rId5"/>
  </p:sldMasterIdLst>
  <p:notesMasterIdLst>
    <p:notesMasterId r:id="rId13"/>
  </p:notesMasterIdLst>
  <p:handoutMasterIdLst>
    <p:handoutMasterId r:id="rId14"/>
  </p:handoutMasterIdLst>
  <p:sldIdLst>
    <p:sldId id="261" r:id="rId6"/>
    <p:sldId id="264" r:id="rId7"/>
    <p:sldId id="265" r:id="rId8"/>
    <p:sldId id="266" r:id="rId9"/>
    <p:sldId id="274" r:id="rId10"/>
    <p:sldId id="270" r:id="rId11"/>
    <p:sldId id="275" r:id="rId12"/>
  </p:sldIdLst>
  <p:sldSz cx="6859588" cy="4003675"/>
  <p:notesSz cx="6858000" cy="9144000"/>
  <p:defaultTextStyle>
    <a:defPPr>
      <a:defRPr lang="nb-NO"/>
    </a:defPPr>
    <a:lvl1pPr marL="0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1pPr>
    <a:lvl2pPr marL="260695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2pPr>
    <a:lvl3pPr marL="521391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3pPr>
    <a:lvl4pPr marL="782086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4pPr>
    <a:lvl5pPr marL="1042782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5pPr>
    <a:lvl6pPr marL="1303477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6pPr>
    <a:lvl7pPr marL="1564173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7pPr>
    <a:lvl8pPr marL="1824868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8pPr>
    <a:lvl9pPr marL="2085564" algn="l" defTabSz="521391" rtl="0" eaLnBrk="1" latinLnBrk="0" hangingPunct="1">
      <a:defRPr sz="10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949B690-6D62-46AD-A568-8FA3CA6B705B}">
          <p14:sldIdLst>
            <p14:sldId id="261"/>
            <p14:sldId id="264"/>
            <p14:sldId id="265"/>
            <p14:sldId id="266"/>
            <p14:sldId id="274"/>
            <p14:sldId id="270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61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22AF55-ADEE-4717-800C-04C290BD82BA}" v="17" dt="2025-03-19T09:11:23.411"/>
    <p1510:client id="{3F97E164-A441-43FD-9FC8-FCBEF505DC36}" v="71" dt="2025-03-19T09:18:48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1" d="100"/>
          <a:sy n="201" d="100"/>
        </p:scale>
        <p:origin x="174" y="390"/>
      </p:cViewPr>
      <p:guideLst>
        <p:guide orient="horz" pos="1261"/>
        <p:guide pos="21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3610D482-7856-4012-07E5-F63DF86E43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F87FDB3-1290-8067-3D3D-5876583476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BA4A8-26FA-47F0-8322-DA4ACA4A6E90}" type="datetimeFigureOut">
              <a:rPr lang="nb-NO" smtClean="0"/>
              <a:t>25.03.2025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AC2CF9-3DED-31E3-3A10-6CADF1302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FEF814F-3936-CFD3-3D4C-54C6190DC3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671E9-F49A-45A4-A708-EDA51FF1EE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379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FE7FF-A494-401E-93E2-020E502F51CF}" type="datetimeFigureOut">
              <a:rPr lang="nb-NO" smtClean="0"/>
              <a:t>25.03.2025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85813" y="1143000"/>
            <a:ext cx="5286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7744B-658B-4864-A74C-123B60D686C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32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sketch, kunst, tegning&#10;&#10;KI-generert innhold kan være feil.">
            <a:extLst>
              <a:ext uri="{FF2B5EF4-FFF2-40B4-BE49-F238E27FC236}">
                <a16:creationId xmlns:a16="http://schemas.microsoft.com/office/drawing/2014/main" id="{BF0B003F-F643-747C-5960-DDB9416A3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"/>
            <a:ext cx="6859588" cy="400142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D306BAC-9EAB-BD70-8F21-182DC4E3D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926" y="1101725"/>
            <a:ext cx="3938953" cy="1388859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903807C-1AAE-5827-4289-5AE5F41506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0926" y="2549831"/>
            <a:ext cx="3938953" cy="503475"/>
          </a:xfrm>
        </p:spPr>
        <p:txBody>
          <a:bodyPr/>
          <a:lstStyle>
            <a:lvl1pPr marL="0" indent="0" algn="l">
              <a:buNone/>
              <a:defRPr lang="nb-NO" sz="1000" cap="all" spc="100" baseline="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 (sted, dato, </a:t>
            </a:r>
            <a:r>
              <a:rPr lang="nb-NO" err="1"/>
              <a:t>etC</a:t>
            </a:r>
            <a:r>
              <a:rPr lang="nb-NO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644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998" userDrawn="1">
          <p15:clr>
            <a:srgbClr val="FBAE40"/>
          </p15:clr>
        </p15:guide>
        <p15:guide id="3" pos="323">
          <p15:clr>
            <a:srgbClr val="FBAE40"/>
          </p15:clr>
        </p15:guide>
        <p15:guide id="5" orient="horz" pos="12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sett inn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5">
            <a:extLst>
              <a:ext uri="{FF2B5EF4-FFF2-40B4-BE49-F238E27FC236}">
                <a16:creationId xmlns:a16="http://schemas.microsoft.com/office/drawing/2014/main" id="{A4658D1F-F103-AA67-DFCF-4471AC2024B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157788" y="0"/>
            <a:ext cx="1701800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A229BE-D417-64C5-D44F-29AC3B1C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4466396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5157FE5-8D43-1F1C-2C0F-99BD00A83D3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4466396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63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ett inn lite bil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769DBC0-B64F-4FCA-124A-118D72BD3C65}"/>
              </a:ext>
            </a:extLst>
          </p:cNvPr>
          <p:cNvSpPr/>
          <p:nvPr userDrawn="1"/>
        </p:nvSpPr>
        <p:spPr>
          <a:xfrm>
            <a:off x="5157788" y="0"/>
            <a:ext cx="1701800" cy="400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9522A16-EE6B-7821-D81B-F7F672202A42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338763" y="201613"/>
            <a:ext cx="1331912" cy="3600450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5885CEC-EEED-79C6-3462-4B990E2D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4466396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8E0306CF-23A2-AFFC-4674-5A7EE8993C3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4466396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087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249" userDrawn="1">
          <p15:clr>
            <a:srgbClr val="FBAE40"/>
          </p15:clr>
        </p15:guide>
        <p15:guide id="2" pos="3363" userDrawn="1">
          <p15:clr>
            <a:srgbClr val="FBAE40"/>
          </p15:clr>
        </p15:guide>
        <p15:guide id="3" pos="420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oldsside, magen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595ADB-DFE6-0A44-2D7F-9F9BC14A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25" y="201613"/>
            <a:ext cx="5935900" cy="11895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E5B92F-03EF-11A9-212B-2F5490480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925" y="1462088"/>
            <a:ext cx="5935900" cy="233997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 marL="172800" indent="0">
              <a:buNone/>
              <a:defRPr/>
            </a:lvl4pPr>
          </a:lstStyle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  <a:p>
            <a:pPr lvl="3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91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2C5A2F4-EEA9-70D2-D490-219859B01B7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6859587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83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lysbilde; sett inn diagram, bilder o.l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3BE3711B-CA1A-A72B-3323-30159653AD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6859587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99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lysbilde; sett inn diagram, bilder o.l, grå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DA8A58E1-A7FB-EE50-B4D1-4AF68AF862F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6859587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47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side; hvit riksløve-animasj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BFDDCDE7-F33F-6385-AC48-3DFC7B128DB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6859588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47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748F2BAE-D490-2F27-04D3-7CBCAFC0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583191"/>
            <a:ext cx="5938162" cy="8115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162E538-BE4A-E857-CCB5-B615F98000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3" y="1462089"/>
            <a:ext cx="5938162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82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- /kapitteloverskrif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D6FE12-1234-B860-3D94-D3A561B9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28" y="706440"/>
            <a:ext cx="5969791" cy="1414114"/>
          </a:xfrm>
        </p:spPr>
        <p:txBody>
          <a:bodyPr anchor="b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75E818-EF6F-A95F-DCBB-81DD2900F4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4628" y="2181225"/>
            <a:ext cx="5969792" cy="1373890"/>
          </a:xfrm>
        </p:spPr>
        <p:txBody>
          <a:bodyPr/>
          <a:lstStyle>
            <a:lvl1pPr marL="0" indent="0">
              <a:buNone/>
              <a:defRPr sz="1100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19AA656-65FE-B439-602D-8783E673E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193675" y="3725134"/>
            <a:ext cx="6473826" cy="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5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2F3A19-1BE4-BDF3-5099-3161E8E7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569541"/>
            <a:ext cx="5938162" cy="82517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402B90-7F98-D9E2-3F2C-EB99AFDF6F4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3" y="1462089"/>
            <a:ext cx="2978259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9A1E80B-9DAB-C652-D772-87FEAAE890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72666" y="1462089"/>
            <a:ext cx="2874159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37639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, magent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2F3A19-1BE4-BDF3-5099-3161E8E7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583191"/>
            <a:ext cx="5938162" cy="8115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FC3D426-6283-B958-A51E-13AB57DBDE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925" y="1462088"/>
            <a:ext cx="2983150" cy="233997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 marL="172800" indent="0">
              <a:buNone/>
              <a:defRPr/>
            </a:lvl4pPr>
          </a:lstStyle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CC7C59-1AF5-4203-D9C6-72EB5B246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65513" y="1462088"/>
            <a:ext cx="2881312" cy="233997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 marL="172800" indent="0">
              <a:buNone/>
              <a:defRPr/>
            </a:lvl4pPr>
          </a:lstStyle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62501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38" userDrawn="1">
          <p15:clr>
            <a:srgbClr val="FBAE40"/>
          </p15:clr>
        </p15:guide>
        <p15:guide id="2" pos="218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sett in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1261AB8-0836-D4F5-5556-1FC9DEC1768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429000" y="0"/>
            <a:ext cx="3430588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pPr marL="0" marR="0" lvl="0" indent="0" algn="just" defTabSz="66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  <a:p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FA0C638F-2438-934B-226C-1E6BF27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2862275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98B552C-358D-C471-6DF3-34EBA2C3198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2862275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59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ett inn bil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8ECD160-B4A0-188E-73D7-DCCA28F27219}"/>
              </a:ext>
            </a:extLst>
          </p:cNvPr>
          <p:cNvSpPr/>
          <p:nvPr userDrawn="1"/>
        </p:nvSpPr>
        <p:spPr>
          <a:xfrm>
            <a:off x="3429794" y="-1995"/>
            <a:ext cx="3430588" cy="4005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DADFDF52-4050-FE84-0665-5805F36CEFDA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681413" y="201613"/>
            <a:ext cx="2916237" cy="3600450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DEE6068-F246-37A8-172B-B9E263A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2862275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F85EDC1-14E6-748A-5F4C-72C9D49AEAB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2862275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57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19" userDrawn="1">
          <p15:clr>
            <a:srgbClr val="FBAE40"/>
          </p15:clr>
        </p15:guide>
        <p15:guide id="2" pos="41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overskrift og sett inn mediu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5">
            <a:extLst>
              <a:ext uri="{FF2B5EF4-FFF2-40B4-BE49-F238E27FC236}">
                <a16:creationId xmlns:a16="http://schemas.microsoft.com/office/drawing/2014/main" id="{4C07EC7E-6F43-4351-4B1D-BE4C889D1E5A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329113" y="0"/>
            <a:ext cx="2530475" cy="400367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DA8388D-F6CA-9A73-25BE-2C470BB3F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3740101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5218B60-87D9-6E4A-E910-73C4544F039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3740101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924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2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ett inn medium bil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4DC8F41-EA0B-E0C2-80D0-1CE0F1D0723C}"/>
              </a:ext>
            </a:extLst>
          </p:cNvPr>
          <p:cNvSpPr/>
          <p:nvPr userDrawn="1"/>
        </p:nvSpPr>
        <p:spPr>
          <a:xfrm>
            <a:off x="4329113" y="0"/>
            <a:ext cx="2530475" cy="400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E9CA9339-CF9B-F910-6FCF-95DFC9BAFED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581525" y="201613"/>
            <a:ext cx="2052638" cy="3600450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nb-NO"/>
              <a:t>Sett inn bilde </a:t>
            </a:r>
            <a:r>
              <a:rPr lang="nb-NO" err="1"/>
              <a:t>o.l</a:t>
            </a:r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338F1CBC-D33F-F678-81A7-2FBAC33B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2" y="201610"/>
            <a:ext cx="3740101" cy="11931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9874A5CA-A59F-EE0D-FAF6-CC76D924AE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8664" y="1462089"/>
            <a:ext cx="3740101" cy="2339976"/>
          </a:xfrm>
        </p:spPr>
        <p:txBody>
          <a:bodyPr/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2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26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27">
          <p15:clr>
            <a:srgbClr val="FBAE40"/>
          </p15:clr>
        </p15:guide>
        <p15:guide id="2" pos="2886" userDrawn="1">
          <p15:clr>
            <a:srgbClr val="FBAE40"/>
          </p15:clr>
        </p15:guide>
        <p15:guide id="3" pos="417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4D7083-BDCA-6EF6-5CBD-B23D7C58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63" y="213158"/>
            <a:ext cx="5938162" cy="15444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3ADFE7-EEBE-6EAF-8AA2-E167916B8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363" y="1822450"/>
            <a:ext cx="5934461" cy="185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/>
              <a:t>Skriv inn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D7EA8C7-7721-518E-0625-D3DB11ACA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597" y="3710814"/>
            <a:ext cx="1543407" cy="213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3CE290F8-374B-44F1-8960-7FC84A0C9286}" type="datetimeFigureOut">
              <a:rPr lang="nb-NO" smtClean="0"/>
              <a:pPr/>
              <a:t>25.03.2025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0098E6-E838-EEB5-6AA7-06AECADAC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2239" y="3710814"/>
            <a:ext cx="2315111" cy="213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F0CA63-F7E0-98E7-09D3-86CDA254E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4584" y="3710814"/>
            <a:ext cx="1543407" cy="213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B44DD920-BD12-46EA-84D6-7A03A49A3BD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23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18" r:id="rId2"/>
    <p:sldLayoutId id="2147483720" r:id="rId3"/>
    <p:sldLayoutId id="2147483768" r:id="rId4"/>
    <p:sldLayoutId id="2147483769" r:id="rId5"/>
    <p:sldLayoutId id="2147483724" r:id="rId6"/>
    <p:sldLayoutId id="2147483723" r:id="rId7"/>
    <p:sldLayoutId id="2147483748" r:id="rId8"/>
    <p:sldLayoutId id="2147483762" r:id="rId9"/>
    <p:sldLayoutId id="2147483763" r:id="rId10"/>
    <p:sldLayoutId id="2147483727" r:id="rId11"/>
    <p:sldLayoutId id="2147483758" r:id="rId12"/>
    <p:sldLayoutId id="2147483729" r:id="rId13"/>
    <p:sldLayoutId id="2147483760" r:id="rId14"/>
    <p:sldLayoutId id="2147483764" r:id="rId15"/>
    <p:sldLayoutId id="2147483759" r:id="rId1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3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2800" indent="-172800" algn="l" defTabSz="669600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80000"/>
        <a:buFont typeface="Wingdings" panose="05000000000000000000" pitchFamily="2" charset="2"/>
        <a:buChar char=""/>
        <a:defRPr sz="1100" kern="2000" baseline="0">
          <a:solidFill>
            <a:schemeClr val="tx1"/>
          </a:solidFill>
          <a:latin typeface="+mn-lt"/>
          <a:ea typeface="+mn-ea"/>
          <a:cs typeface="+mn-cs"/>
        </a:defRPr>
      </a:lvl1pPr>
      <a:lvl2pPr marL="349200" indent="-172800" algn="l" defTabSz="914400" rtl="0" eaLnBrk="1" latinLnBrk="0" hangingPunct="1">
        <a:lnSpc>
          <a:spcPct val="100000"/>
        </a:lnSpc>
        <a:spcBef>
          <a:spcPts val="0"/>
        </a:spcBef>
        <a:buClr>
          <a:schemeClr val="accent6"/>
        </a:buClr>
        <a:buSzPct val="80000"/>
        <a:buFont typeface="Wingdings" panose="05000000000000000000" pitchFamily="2" charset="2"/>
        <a:buChar char="w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22000" indent="-1728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525600" indent="172800" algn="l" defTabSz="914400" rtl="0" eaLnBrk="1" latinLnBrk="0" hangingPunct="1">
        <a:lnSpc>
          <a:spcPct val="100000"/>
        </a:lnSpc>
        <a:spcBef>
          <a:spcPts val="0"/>
        </a:spcBef>
        <a:buClr>
          <a:schemeClr val="accent6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856800" indent="-172800" algn="l" defTabSz="914400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5" userDrawn="1">
          <p15:clr>
            <a:srgbClr val="F26B43"/>
          </p15:clr>
        </p15:guide>
        <p15:guide id="2" pos="3998" userDrawn="1">
          <p15:clr>
            <a:srgbClr val="F26B43"/>
          </p15:clr>
        </p15:guide>
        <p15:guide id="3" pos="323" userDrawn="1">
          <p15:clr>
            <a:srgbClr val="F26B43"/>
          </p15:clr>
        </p15:guide>
        <p15:guide id="4" pos="2160" userDrawn="1">
          <p15:clr>
            <a:srgbClr val="F26B43"/>
          </p15:clr>
        </p15:guide>
        <p15:guide id="5" orient="horz" pos="127" userDrawn="1">
          <p15:clr>
            <a:srgbClr val="F26B43"/>
          </p15:clr>
        </p15:guide>
        <p15:guide id="7" orient="horz" pos="1261" userDrawn="1">
          <p15:clr>
            <a:srgbClr val="F26B43"/>
          </p15:clr>
        </p15:guide>
        <p15:guide id="9" orient="horz" pos="10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DEF100-128D-E91D-C22C-2CBEB504E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Hvem bestemmer i Norge?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BC3807A-4E1C-F659-D0A2-6E553F4EA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Tilhører oppgave om demokrati</a:t>
            </a:r>
          </a:p>
          <a:p>
            <a:r>
              <a:rPr lang="nb-NO"/>
              <a:t>1.-4. trinn</a:t>
            </a:r>
          </a:p>
        </p:txBody>
      </p:sp>
    </p:spTree>
    <p:extLst>
      <p:ext uri="{BB962C8B-B14F-4D97-AF65-F5344CB8AC3E}">
        <p14:creationId xmlns:p14="http://schemas.microsoft.com/office/powerpoint/2010/main" val="3124940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innhold 12" descr="Stortingssalen med mange mennesker til stede.">
            <a:extLst>
              <a:ext uri="{FF2B5EF4-FFF2-40B4-BE49-F238E27FC236}">
                <a16:creationId xmlns:a16="http://schemas.microsoft.com/office/drawing/2014/main" id="{0078C10E-B5D6-266E-F6AE-B23BDC2327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81" y="644596"/>
            <a:ext cx="2982912" cy="199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lassholder for innhold 10" descr="Stortingsbygningen og løven om natten.">
            <a:extLst>
              <a:ext uri="{FF2B5EF4-FFF2-40B4-BE49-F238E27FC236}">
                <a16:creationId xmlns:a16="http://schemas.microsoft.com/office/drawing/2014/main" id="{4A2E6DD6-4348-E077-2A92-97C22DB541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7" y="644596"/>
            <a:ext cx="2982912" cy="198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0584C1F-2194-5E61-0ABD-A2453097B31C}"/>
              </a:ext>
            </a:extLst>
          </p:cNvPr>
          <p:cNvSpPr txBox="1"/>
          <p:nvPr/>
        </p:nvSpPr>
        <p:spPr>
          <a:xfrm>
            <a:off x="5953282" y="3746991"/>
            <a:ext cx="906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1037560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Statsministeren og fem regjeringsmedlemmer på slottsplassen. Statsministeren snakker i mikrofon.">
            <a:extLst>
              <a:ext uri="{FF2B5EF4-FFF2-40B4-BE49-F238E27FC236}">
                <a16:creationId xmlns:a16="http://schemas.microsoft.com/office/drawing/2014/main" id="{ABFEA0B0-20C3-5B58-1E8C-E9B21EA60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33" y="363541"/>
            <a:ext cx="4644721" cy="309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49A7C22-BA29-F650-FB68-134F066DD309}"/>
              </a:ext>
            </a:extLst>
          </p:cNvPr>
          <p:cNvSpPr txBox="1"/>
          <p:nvPr/>
        </p:nvSpPr>
        <p:spPr>
          <a:xfrm>
            <a:off x="5989402" y="3739312"/>
            <a:ext cx="8701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399783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3869F-9D28-6ACB-6A7B-39000F78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Kongen og kronprinsen sitter i hver sin stol i stortingssalen.">
            <a:extLst>
              <a:ext uri="{FF2B5EF4-FFF2-40B4-BE49-F238E27FC236}">
                <a16:creationId xmlns:a16="http://schemas.microsoft.com/office/drawing/2014/main" id="{C896F34A-FD05-780F-3581-AE60B2E65E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6" y="345599"/>
            <a:ext cx="4966236" cy="331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E983F91-E762-104F-4F95-703C4C8BF813}"/>
              </a:ext>
            </a:extLst>
          </p:cNvPr>
          <p:cNvSpPr txBox="1"/>
          <p:nvPr/>
        </p:nvSpPr>
        <p:spPr>
          <a:xfrm>
            <a:off x="5978114" y="3707502"/>
            <a:ext cx="8814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Stortinget</a:t>
            </a:r>
          </a:p>
        </p:txBody>
      </p:sp>
    </p:spTree>
    <p:extLst>
      <p:ext uri="{BB962C8B-B14F-4D97-AF65-F5344CB8AC3E}">
        <p14:creationId xmlns:p14="http://schemas.microsoft.com/office/powerpoint/2010/main" val="428074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65655-811D-3450-3F20-FCDB3C08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innhold 12" descr="Stortingssalen med mange mennesker til stede.">
            <a:extLst>
              <a:ext uri="{FF2B5EF4-FFF2-40B4-BE49-F238E27FC236}">
                <a16:creationId xmlns:a16="http://schemas.microsoft.com/office/drawing/2014/main" id="{97B1E049-6F86-C36A-82E7-9327A8FE1B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1" y="2039730"/>
            <a:ext cx="2191486" cy="146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lassholder for innhold 10" descr="Stortingsbygningen og løven om natten. ">
            <a:extLst>
              <a:ext uri="{FF2B5EF4-FFF2-40B4-BE49-F238E27FC236}">
                <a16:creationId xmlns:a16="http://schemas.microsoft.com/office/drawing/2014/main" id="{8DBC7D11-E3C6-2E47-876F-70C6EDCB8A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0" y="404907"/>
            <a:ext cx="2191487" cy="146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8AE3C95-C158-ECE2-DA7C-14199626E468}"/>
              </a:ext>
            </a:extLst>
          </p:cNvPr>
          <p:cNvSpPr txBox="1"/>
          <p:nvPr/>
        </p:nvSpPr>
        <p:spPr>
          <a:xfrm>
            <a:off x="3034959" y="404907"/>
            <a:ext cx="3301898" cy="6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Våre notater:</a:t>
            </a:r>
          </a:p>
          <a:p>
            <a:endParaRPr lang="nb-NO" sz="140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Skriv her …</a:t>
            </a:r>
          </a:p>
        </p:txBody>
      </p:sp>
    </p:spTree>
    <p:extLst>
      <p:ext uri="{BB962C8B-B14F-4D97-AF65-F5344CB8AC3E}">
        <p14:creationId xmlns:p14="http://schemas.microsoft.com/office/powerpoint/2010/main" val="206975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AE29-10E6-B76C-3D76-075AE58D6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EC4B073-79FB-8B71-B637-1BB8605A717C}"/>
              </a:ext>
            </a:extLst>
          </p:cNvPr>
          <p:cNvSpPr txBox="1"/>
          <p:nvPr/>
        </p:nvSpPr>
        <p:spPr>
          <a:xfrm>
            <a:off x="3387199" y="419139"/>
            <a:ext cx="3301898" cy="6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Våre notater:</a:t>
            </a:r>
          </a:p>
          <a:p>
            <a:endParaRPr lang="nb-NO" sz="140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Skriv her …</a:t>
            </a:r>
          </a:p>
        </p:txBody>
      </p:sp>
      <p:pic>
        <p:nvPicPr>
          <p:cNvPr id="8" name="Plassholder for innhold 5" descr="Statsministeren og fem regjeringsmedlemmer på slottsplassen. Statsministeren snakker i mikrofon.">
            <a:extLst>
              <a:ext uri="{FF2B5EF4-FFF2-40B4-BE49-F238E27FC236}">
                <a16:creationId xmlns:a16="http://schemas.microsoft.com/office/drawing/2014/main" id="{AAFF8F9D-F4A4-EA0A-77A5-8F2DAB4BD5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6" y="473840"/>
            <a:ext cx="2756529" cy="183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746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EC76-7CF9-E61C-7481-08D45BCB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Kongen og kronprinsen sitter i hver sin stol i stortingssalen.">
            <a:extLst>
              <a:ext uri="{FF2B5EF4-FFF2-40B4-BE49-F238E27FC236}">
                <a16:creationId xmlns:a16="http://schemas.microsoft.com/office/drawing/2014/main" id="{0A51D38D-0450-6628-D929-DA00F204CB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6" y="473840"/>
            <a:ext cx="2895814" cy="193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23780FB-4541-08C2-4E7A-C0B67E1967C0}"/>
              </a:ext>
            </a:extLst>
          </p:cNvPr>
          <p:cNvSpPr txBox="1"/>
          <p:nvPr/>
        </p:nvSpPr>
        <p:spPr>
          <a:xfrm>
            <a:off x="3387199" y="419139"/>
            <a:ext cx="3301898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Våre notater:</a:t>
            </a:r>
          </a:p>
          <a:p>
            <a:endParaRPr lang="nb-NO" sz="140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>
                <a:solidFill>
                  <a:schemeClr val="bg1"/>
                </a:solidFill>
              </a:rPr>
              <a:t>Skriv her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6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-tema">
  <a:themeElements>
    <a:clrScheme name="Stortingets profil">
      <a:dk1>
        <a:srgbClr val="000000"/>
      </a:dk1>
      <a:lt1>
        <a:srgbClr val="FFFFFF"/>
      </a:lt1>
      <a:dk2>
        <a:srgbClr val="701C45"/>
      </a:dk2>
      <a:lt2>
        <a:srgbClr val="D8D1CA"/>
      </a:lt2>
      <a:accent1>
        <a:srgbClr val="701C45"/>
      </a:accent1>
      <a:accent2>
        <a:srgbClr val="D70926"/>
      </a:accent2>
      <a:accent3>
        <a:srgbClr val="001F5B"/>
      </a:accent3>
      <a:accent4>
        <a:srgbClr val="B00060"/>
      </a:accent4>
      <a:accent5>
        <a:srgbClr val="3C76C1"/>
      </a:accent5>
      <a:accent6>
        <a:srgbClr val="B7ADA5"/>
      </a:accent6>
      <a:hlink>
        <a:srgbClr val="D70926"/>
      </a:hlink>
      <a:folHlink>
        <a:srgbClr val="701C45"/>
      </a:folHlink>
    </a:clrScheme>
    <a:fontScheme name="Stortinget 2024">
      <a:majorFont>
        <a:latin typeface="Georgia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ortinget undervisning mal.potx" id="{5B44281A-0848-4DD0-80DD-4DB5C816C1C2}" vid="{A7B587AE-85C7-47B1-8156-93C478491A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idaArkivref xmlns="cb0bb0c4-1762-4fd1-8095-ee74821cdcd0">
      <Url xsi:nil="true"/>
      <Description xsi:nil="true"/>
    </sidaArkivref>
    <TaxCatchAll xmlns="cb0bb0c4-1762-4fd1-8095-ee74821cdcd0" xsi:nil="true"/>
    <sidaFunksjonTaxHTField xmlns="cb0bb0c4-1762-4fd1-8095-ee74821cdcd0">
      <Terms xmlns="http://schemas.microsoft.com/office/infopath/2007/PartnerControls"/>
    </sidaFunksjonTaxHTFiel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sjon magenta og hvit" ma:contentTypeID="0x010100E597067444FA2B47AF88D105670170AD0C008EF1CF8D96748B4A9EC50162A00A2EDA" ma:contentTypeVersion="50" ma:contentTypeDescription="Hovedinnholdstype for Stortingets dokumenter" ma:contentTypeScope="" ma:versionID="fffa7a93912a4ab487b90c583337181f">
  <xsd:schema xmlns:xsd="http://www.w3.org/2001/XMLSchema" xmlns:xs="http://www.w3.org/2001/XMLSchema" xmlns:p="http://schemas.microsoft.com/office/2006/metadata/properties" xmlns:ns2="cb0bb0c4-1762-4fd1-8095-ee74821cdcd0" targetNamespace="http://schemas.microsoft.com/office/2006/metadata/properties" ma:root="true" ma:fieldsID="8f3e76c8a9fd8c68392a75ba1a7c2cb3" ns2:_="">
    <xsd:import namespace="cb0bb0c4-1762-4fd1-8095-ee74821cdcd0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sidaArkivref" minOccurs="0"/>
                <xsd:element ref="ns2:sidaFunksjon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0bb0c4-1762-4fd1-8095-ee74821cdcd0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5029f42c-7285-4551-8215-f4d3293edcf7}" ma:internalName="TaxCatchAll" ma:showField="CatchAllData" ma:web="20d865e1-d632-4564-acbc-a4b7b0bbe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5029f42c-7285-4551-8215-f4d3293edcf7}" ma:internalName="TaxCatchAllLabel" ma:readOnly="true" ma:showField="CatchAllDataLabel" ma:web="20d865e1-d632-4564-acbc-a4b7b0bbe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daArkivref" ma:index="10" nillable="true" ma:displayName="Arkivreferanse" ma:format="Hyperlink" ma:internalName="sidaArkivref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idaFunksjonTaxHTField" ma:index="11" nillable="true" ma:taxonomy="true" ma:internalName="sidaFunksjonTaxHTField" ma:taxonomyFieldName="sidaFunksjon" ma:displayName="Arbeidsprosess" ma:default="" ma:fieldId="{66d5306f-e16d-4c46-a097-f16713c6e38a}" ma:sspId="b029f158-55f0-4782-8078-31d5a0a9e101" ma:termSetId="8de6e289-0d41-4d98-9d09-a0cc01a1b64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b029f158-55f0-4782-8078-31d5a0a9e101" ContentTypeId="0x010100E597067444FA2B47AF88D105670170AD0C" PreviousValue="tru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52A7F8-E688-4D52-B9FA-AEC77F3C915B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b0bb0c4-1762-4fd1-8095-ee74821cdcd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A2CEBC-8D02-4C40-B043-3F45668792CF}">
  <ds:schemaRefs>
    <ds:schemaRef ds:uri="cb0bb0c4-1762-4fd1-8095-ee74821cdc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F7C848-7CE6-4F27-988F-9E6FB644D384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29034AF-6D5B-4E2D-B9B3-4A9F51501C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Stortinget undervisning mal</Template>
  <TotalTime>0</TotalTime>
  <Words>41</Words>
  <Application>Microsoft Office PowerPoint</Application>
  <PresentationFormat>Egendefinert</PresentationFormat>
  <Paragraphs>15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Georgia</vt:lpstr>
      <vt:lpstr>Wingdings</vt:lpstr>
      <vt:lpstr>3_Office-tema</vt:lpstr>
      <vt:lpstr>Hvem bestemmer i Norge?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2025-03-19T09:10:59Z</dcterms:created>
  <dcterms:modified xsi:type="dcterms:W3CDTF">2025-03-25T07:18:23Z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idaArbeidsromtype">
    <vt:lpwstr>;#Organisasjonsområde;#Prosjektområde;#Funksjonsområde;#Anskaffelsesområde;#Oppgaveområde;#</vt:lpwstr>
  </property>
  <property fmtid="{D5CDD505-2E9C-101B-9397-08002B2CF9AE}" pid="3" name="sidaDokumenteier">
    <vt:lpwstr/>
  </property>
  <property fmtid="{D5CDD505-2E9C-101B-9397-08002B2CF9AE}" pid="4" name="sidaFunksjon">
    <vt:lpwstr/>
  </property>
  <property fmtid="{D5CDD505-2E9C-101B-9397-08002B2CF9AE}" pid="5" name="lcf76f155ced4ddcb4097134ff3c332f">
    <vt:lpwstr/>
  </property>
  <property fmtid="{D5CDD505-2E9C-101B-9397-08002B2CF9AE}" pid="6" name="MediaServiceImageTags">
    <vt:lpwstr/>
  </property>
  <property fmtid="{D5CDD505-2E9C-101B-9397-08002B2CF9AE}" pid="7" name="seksjonSida">
    <vt:lpwstr/>
  </property>
  <property fmtid="{D5CDD505-2E9C-101B-9397-08002B2CF9AE}" pid="8" name="ContentTypeId">
    <vt:lpwstr>0x010100E597067444FA2B47AF88D105670170AD0C008EF1CF8D96748B4A9EC50162A00A2EDA</vt:lpwstr>
  </property>
  <property fmtid="{D5CDD505-2E9C-101B-9397-08002B2CF9AE}" pid="9" name="sidaDokumenteierTaxHTField">
    <vt:lpwstr/>
  </property>
</Properties>
</file>