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6" r:id="rId5"/>
  </p:sldMasterIdLst>
  <p:notesMasterIdLst>
    <p:notesMasterId r:id="rId13"/>
  </p:notesMasterIdLst>
  <p:handoutMasterIdLst>
    <p:handoutMasterId r:id="rId14"/>
  </p:handoutMasterIdLst>
  <p:sldIdLst>
    <p:sldId id="261" r:id="rId6"/>
    <p:sldId id="264" r:id="rId7"/>
    <p:sldId id="265" r:id="rId8"/>
    <p:sldId id="266" r:id="rId9"/>
    <p:sldId id="274" r:id="rId10"/>
    <p:sldId id="270" r:id="rId11"/>
    <p:sldId id="275" r:id="rId12"/>
  </p:sldIdLst>
  <p:sldSz cx="6859588" cy="4003675"/>
  <p:notesSz cx="6858000" cy="9144000"/>
  <p:defaultTextStyle>
    <a:defPPr>
      <a:defRPr lang="nb-NO"/>
    </a:defPPr>
    <a:lvl1pPr marL="0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1pPr>
    <a:lvl2pPr marL="260695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2pPr>
    <a:lvl3pPr marL="521391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3pPr>
    <a:lvl4pPr marL="782086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4pPr>
    <a:lvl5pPr marL="1042782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5pPr>
    <a:lvl6pPr marL="1303477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6pPr>
    <a:lvl7pPr marL="1564173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7pPr>
    <a:lvl8pPr marL="1824868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8pPr>
    <a:lvl9pPr marL="2085564" algn="l" defTabSz="521391" rtl="0" eaLnBrk="1" latinLnBrk="0" hangingPunct="1">
      <a:defRPr sz="102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 inndeling" id="{B949B690-6D62-46AD-A568-8FA3CA6B705B}">
          <p14:sldIdLst>
            <p14:sldId id="261"/>
            <p14:sldId id="264"/>
            <p14:sldId id="265"/>
            <p14:sldId id="266"/>
            <p14:sldId id="274"/>
            <p14:sldId id="270"/>
            <p14:sldId id="2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261" userDrawn="1">
          <p15:clr>
            <a:srgbClr val="A4A3A4"/>
          </p15:clr>
        </p15:guide>
        <p15:guide id="2" pos="21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2041D84-7FAF-426C-AF17-8E42D12943C0}" v="14" dt="2026-10-08T05:52:56.5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67" y="48"/>
      </p:cViewPr>
      <p:guideLst>
        <p:guide orient="horz" pos="1261"/>
        <p:guide pos="21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>
            <a:extLst>
              <a:ext uri="{FF2B5EF4-FFF2-40B4-BE49-F238E27FC236}">
                <a16:creationId xmlns:a16="http://schemas.microsoft.com/office/drawing/2014/main" id="{3610D482-7856-4012-07E5-F63DF86E43D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5F87FDB3-1290-8067-3D3D-5876583476D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9BA4A8-26FA-47F0-8322-DA4ACA4A6E90}" type="datetimeFigureOut">
              <a:rPr lang="nb-NO" smtClean="0"/>
              <a:t>08.10.2026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B1AC2CF9-3DED-31E3-3A10-6CADF130229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7FEF814F-3936-CFD3-3D4C-54C6190DC3F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671E9-F49A-45A4-A708-EDA51FF1EEE4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133796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4FE7FF-A494-401E-93E2-020E502F51CF}" type="datetimeFigureOut">
              <a:rPr lang="nb-NO" smtClean="0"/>
              <a:t>08.10.2026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785813" y="1143000"/>
            <a:ext cx="52863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7744B-658B-4864-A74C-123B60D686C9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38320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 descr="Et bilde som inneholder tekst, sketch, kunst, tegning&#10;&#10;KI-generert innhold kan være feil.">
            <a:extLst>
              <a:ext uri="{FF2B5EF4-FFF2-40B4-BE49-F238E27FC236}">
                <a16:creationId xmlns:a16="http://schemas.microsoft.com/office/drawing/2014/main" id="{BF0B003F-F643-747C-5960-DDB9416A33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"/>
            <a:ext cx="6859588" cy="4001426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3D306BAC-9EAB-BD70-8F21-182DC4E3D6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0926" y="1101725"/>
            <a:ext cx="3938953" cy="1388859"/>
          </a:xfrm>
        </p:spPr>
        <p:txBody>
          <a:bodyPr anchor="b"/>
          <a:lstStyle>
            <a:lvl1pPr algn="l">
              <a:defRPr sz="28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B903807C-1AAE-5827-4289-5AE5F415066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0926" y="2549831"/>
            <a:ext cx="3938953" cy="503475"/>
          </a:xfrm>
        </p:spPr>
        <p:txBody>
          <a:bodyPr/>
          <a:lstStyle>
            <a:lvl1pPr marL="0" indent="0" algn="l">
              <a:buNone/>
              <a:defRPr lang="nb-NO" sz="1000" cap="all" spc="100" baseline="0" dirty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 (sted, dato, </a:t>
            </a:r>
            <a:r>
              <a:rPr lang="nb-NO" err="1"/>
              <a:t>etC</a:t>
            </a:r>
            <a:r>
              <a:rPr lang="nb-NO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064465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2" pos="3998" userDrawn="1">
          <p15:clr>
            <a:srgbClr val="FBAE40"/>
          </p15:clr>
        </p15:guide>
        <p15:guide id="3" pos="323">
          <p15:clr>
            <a:srgbClr val="FBAE40"/>
          </p15:clr>
        </p15:guide>
        <p15:guide id="5" orient="horz" pos="1261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, overskrift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1">
            <a:extLst>
              <a:ext uri="{FF2B5EF4-FFF2-40B4-BE49-F238E27FC236}">
                <a16:creationId xmlns:a16="http://schemas.microsoft.com/office/drawing/2014/main" id="{748F2BAE-D490-2F27-04D3-7CBCAFC01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3" y="583191"/>
            <a:ext cx="5938162" cy="811520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5162E538-BE4A-E857-CCB5-B615F980004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3" y="1462089"/>
            <a:ext cx="5938162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778276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l- /kapitteloverskrif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CD6FE12-1234-B860-3D94-D3A561B96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628" y="706440"/>
            <a:ext cx="5969791" cy="1414114"/>
          </a:xfrm>
        </p:spPr>
        <p:txBody>
          <a:bodyPr anchor="b"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175E818-EF6F-A95F-DCBB-81DD2900F4D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14628" y="2181225"/>
            <a:ext cx="5969792" cy="1373890"/>
          </a:xfrm>
        </p:spPr>
        <p:txBody>
          <a:bodyPr/>
          <a:lstStyle>
            <a:lvl1pPr marL="0" indent="0">
              <a:buNone/>
              <a:defRPr sz="1100" cap="all" spc="1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A19AA656-65FE-B439-602D-8783E673E5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"/>
          <a:stretch/>
        </p:blipFill>
        <p:spPr>
          <a:xfrm>
            <a:off x="193675" y="3725134"/>
            <a:ext cx="6473826" cy="19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175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445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C2F3A19-1BE4-BDF3-5099-3161E8E7E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3" y="569541"/>
            <a:ext cx="5938162" cy="825170"/>
          </a:xfrm>
        </p:spPr>
        <p:txBody>
          <a:bodyPr/>
          <a:lstStyle>
            <a:lvl1pPr>
              <a:defRPr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71402B90-7F98-D9E2-3F2C-EB99AFDF6F4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3" y="1462089"/>
            <a:ext cx="2978259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69A1E80B-9DAB-C652-D772-87FEAAE89020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472666" y="1462089"/>
            <a:ext cx="2874159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</p:txBody>
      </p:sp>
    </p:spTree>
    <p:extLst>
      <p:ext uri="{BB962C8B-B14F-4D97-AF65-F5344CB8AC3E}">
        <p14:creationId xmlns:p14="http://schemas.microsoft.com/office/powerpoint/2010/main" val="23763904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nholdsdeler, magenta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C2F3A19-1BE4-BDF3-5099-3161E8E7E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3" y="583191"/>
            <a:ext cx="5938162" cy="81152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5" name="Plassholder for innhold 2">
            <a:extLst>
              <a:ext uri="{FF2B5EF4-FFF2-40B4-BE49-F238E27FC236}">
                <a16:creationId xmlns:a16="http://schemas.microsoft.com/office/drawing/2014/main" id="{CFC3D426-6283-B958-A51E-13AB57DBDED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10925" y="1462088"/>
            <a:ext cx="2983150" cy="2339974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6"/>
              </a:buClr>
              <a:defRPr>
                <a:solidFill>
                  <a:schemeClr val="bg1"/>
                </a:solidFill>
              </a:defRPr>
            </a:lvl3pPr>
            <a:lvl4pPr marL="172800" indent="0">
              <a:buNone/>
              <a:defRPr/>
            </a:lvl4pPr>
          </a:lstStyle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5CCC7C59-1AF5-4203-D9C6-72EB5B246F3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3465513" y="1462088"/>
            <a:ext cx="2881312" cy="2339974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6"/>
              </a:buClr>
              <a:defRPr>
                <a:solidFill>
                  <a:schemeClr val="bg1"/>
                </a:solidFill>
              </a:defRPr>
            </a:lvl3pPr>
            <a:lvl4pPr marL="172800" indent="0">
              <a:buNone/>
              <a:defRPr/>
            </a:lvl4pPr>
          </a:lstStyle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</p:txBody>
      </p:sp>
    </p:spTree>
    <p:extLst>
      <p:ext uri="{BB962C8B-B14F-4D97-AF65-F5344CB8AC3E}">
        <p14:creationId xmlns:p14="http://schemas.microsoft.com/office/powerpoint/2010/main" val="26250187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138" userDrawn="1">
          <p15:clr>
            <a:srgbClr val="FBAE40"/>
          </p15:clr>
        </p15:guide>
        <p15:guide id="2" pos="2183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og stort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1">
            <a:extLst>
              <a:ext uri="{FF2B5EF4-FFF2-40B4-BE49-F238E27FC236}">
                <a16:creationId xmlns:a16="http://schemas.microsoft.com/office/drawing/2014/main" id="{4D88806A-ADB1-38D7-D8BB-F411171CD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2862275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7" name="Plassholder for innhold 2">
            <a:extLst>
              <a:ext uri="{FF2B5EF4-FFF2-40B4-BE49-F238E27FC236}">
                <a16:creationId xmlns:a16="http://schemas.microsoft.com/office/drawing/2014/main" id="{0EDC9EF4-DFF9-A0F6-39F0-CB28591DD695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2862275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  <p:pic>
        <p:nvPicPr>
          <p:cNvPr id="3" name="Plassholder for bilde 10">
            <a:extLst>
              <a:ext uri="{FF2B5EF4-FFF2-40B4-BE49-F238E27FC236}">
                <a16:creationId xmlns:a16="http://schemas.microsoft.com/office/drawing/2014/main" id="{7B260E4F-7640-D1D0-09ED-E6E8D54CEC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340" r="42536"/>
          <a:stretch/>
        </p:blipFill>
        <p:spPr>
          <a:xfrm>
            <a:off x="3429000" y="0"/>
            <a:ext cx="3430588" cy="400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7627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, overskrift og sett in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bilde 7">
            <a:extLst>
              <a:ext uri="{FF2B5EF4-FFF2-40B4-BE49-F238E27FC236}">
                <a16:creationId xmlns:a16="http://schemas.microsoft.com/office/drawing/2014/main" id="{C1261AB8-0836-D4F5-5556-1FC9DEC17687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3429000" y="0"/>
            <a:ext cx="3430588" cy="4003675"/>
          </a:xfrm>
        </p:spPr>
        <p:txBody>
          <a:bodyPr/>
          <a:lstStyle>
            <a:lvl1pPr marL="0" indent="0">
              <a:buNone/>
              <a:defRPr sz="800">
                <a:solidFill>
                  <a:schemeClr val="accent6"/>
                </a:solidFill>
              </a:defRPr>
            </a:lvl1pPr>
          </a:lstStyle>
          <a:p>
            <a:pPr marL="0" marR="0" lvl="0" indent="0" algn="just" defTabSz="669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ct val="80000"/>
              <a:buFont typeface="Wingdings" panose="05000000000000000000" pitchFamily="2" charset="2"/>
              <a:buNone/>
              <a:tabLst/>
              <a:defRPr/>
            </a:pPr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  <a:p>
            <a:endParaRPr lang="nb-NO"/>
          </a:p>
        </p:txBody>
      </p:sp>
      <p:sp>
        <p:nvSpPr>
          <p:cNvPr id="3" name="Tittel 1">
            <a:extLst>
              <a:ext uri="{FF2B5EF4-FFF2-40B4-BE49-F238E27FC236}">
                <a16:creationId xmlns:a16="http://schemas.microsoft.com/office/drawing/2014/main" id="{FA0C638F-2438-934B-226C-1E6BF27BC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2862275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098B552C-358D-C471-6DF3-34EBA2C3198D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2862275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15932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og sett inn bilde, magen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C8ECD160-B4A0-188E-73D7-DCCA28F27219}"/>
              </a:ext>
            </a:extLst>
          </p:cNvPr>
          <p:cNvSpPr/>
          <p:nvPr userDrawn="1"/>
        </p:nvSpPr>
        <p:spPr>
          <a:xfrm>
            <a:off x="3429794" y="-1995"/>
            <a:ext cx="3430588" cy="400567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Plassholder for bilde 5">
            <a:extLst>
              <a:ext uri="{FF2B5EF4-FFF2-40B4-BE49-F238E27FC236}">
                <a16:creationId xmlns:a16="http://schemas.microsoft.com/office/drawing/2014/main" id="{DADFDF52-4050-FE84-0665-5805F36CEFDA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3681413" y="201613"/>
            <a:ext cx="2916237" cy="3600450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</a:t>
            </a:r>
          </a:p>
        </p:txBody>
      </p:sp>
      <p:sp>
        <p:nvSpPr>
          <p:cNvPr id="3" name="Tittel 1">
            <a:extLst>
              <a:ext uri="{FF2B5EF4-FFF2-40B4-BE49-F238E27FC236}">
                <a16:creationId xmlns:a16="http://schemas.microsoft.com/office/drawing/2014/main" id="{8DEE6068-F246-37A8-172B-B9E263AAA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2862275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4" name="Plassholder for innhold 2">
            <a:extLst>
              <a:ext uri="{FF2B5EF4-FFF2-40B4-BE49-F238E27FC236}">
                <a16:creationId xmlns:a16="http://schemas.microsoft.com/office/drawing/2014/main" id="{BF85EDC1-14E6-748A-5F4C-72C9D49AEAB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2862275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115712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319" userDrawn="1">
          <p15:clr>
            <a:srgbClr val="FBAE40"/>
          </p15:clr>
        </p15:guide>
        <p15:guide id="2" pos="415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og medium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1">
            <a:extLst>
              <a:ext uri="{FF2B5EF4-FFF2-40B4-BE49-F238E27FC236}">
                <a16:creationId xmlns:a16="http://schemas.microsoft.com/office/drawing/2014/main" id="{AEFCF41A-5BB7-1033-1DBF-812B396E7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3740101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7" name="Plassholder for innhold 2">
            <a:extLst>
              <a:ext uri="{FF2B5EF4-FFF2-40B4-BE49-F238E27FC236}">
                <a16:creationId xmlns:a16="http://schemas.microsoft.com/office/drawing/2014/main" id="{99B27CE2-9651-7F85-E3F9-5065275EBAF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3740101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B844608E-B8A3-2B8D-A2FD-8AD388826D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7161" r="30670"/>
          <a:stretch/>
        </p:blipFill>
        <p:spPr>
          <a:xfrm>
            <a:off x="4329112" y="0"/>
            <a:ext cx="2530475" cy="400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2822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727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, overskrift og sett inn medium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5">
            <a:extLst>
              <a:ext uri="{FF2B5EF4-FFF2-40B4-BE49-F238E27FC236}">
                <a16:creationId xmlns:a16="http://schemas.microsoft.com/office/drawing/2014/main" id="{4C07EC7E-6F43-4351-4B1D-BE4C889D1E5A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4329113" y="0"/>
            <a:ext cx="2530475" cy="4003675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</p:txBody>
      </p:sp>
      <p:sp>
        <p:nvSpPr>
          <p:cNvPr id="3" name="Tittel 1">
            <a:extLst>
              <a:ext uri="{FF2B5EF4-FFF2-40B4-BE49-F238E27FC236}">
                <a16:creationId xmlns:a16="http://schemas.microsoft.com/office/drawing/2014/main" id="{8DA8388D-F6CA-9A73-25BE-2C470BB3F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3740101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65218B60-87D9-6E4A-E910-73C4544F039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3740101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929248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727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og sett inn medium bilde, magen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5">
            <a:extLst>
              <a:ext uri="{FF2B5EF4-FFF2-40B4-BE49-F238E27FC236}">
                <a16:creationId xmlns:a16="http://schemas.microsoft.com/office/drawing/2014/main" id="{44DC8F41-EA0B-E0C2-80D0-1CE0F1D0723C}"/>
              </a:ext>
            </a:extLst>
          </p:cNvPr>
          <p:cNvSpPr/>
          <p:nvPr userDrawn="1"/>
        </p:nvSpPr>
        <p:spPr>
          <a:xfrm>
            <a:off x="4329113" y="0"/>
            <a:ext cx="2530475" cy="400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7" name="Plassholder for bilde 5">
            <a:extLst>
              <a:ext uri="{FF2B5EF4-FFF2-40B4-BE49-F238E27FC236}">
                <a16:creationId xmlns:a16="http://schemas.microsoft.com/office/drawing/2014/main" id="{E9CA9339-CF9B-F910-6FCF-95DFC9BAFEDB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4581525" y="201613"/>
            <a:ext cx="2052638" cy="3600450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</p:txBody>
      </p:sp>
      <p:sp>
        <p:nvSpPr>
          <p:cNvPr id="3" name="Tittel 1">
            <a:extLst>
              <a:ext uri="{FF2B5EF4-FFF2-40B4-BE49-F238E27FC236}">
                <a16:creationId xmlns:a16="http://schemas.microsoft.com/office/drawing/2014/main" id="{338F1CBC-D33F-F678-81A7-2FBAC33B4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3740101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4" name="Plassholder for innhold 2">
            <a:extLst>
              <a:ext uri="{FF2B5EF4-FFF2-40B4-BE49-F238E27FC236}">
                <a16:creationId xmlns:a16="http://schemas.microsoft.com/office/drawing/2014/main" id="{9874A5CA-A59F-EE0D-FAF6-CC76D924AE3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3740101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212624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727">
          <p15:clr>
            <a:srgbClr val="FBAE40"/>
          </p15:clr>
        </p15:guide>
        <p15:guide id="2" pos="2886" userDrawn="1">
          <p15:clr>
            <a:srgbClr val="FBAE40"/>
          </p15:clr>
        </p15:guide>
        <p15:guide id="3" pos="4179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, overskrift og lite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tel 1">
            <a:extLst>
              <a:ext uri="{FF2B5EF4-FFF2-40B4-BE49-F238E27FC236}">
                <a16:creationId xmlns:a16="http://schemas.microsoft.com/office/drawing/2014/main" id="{1F7AFD42-0D7B-F077-981F-08155B983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4466396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11" name="Plassholder for innhold 2">
            <a:extLst>
              <a:ext uri="{FF2B5EF4-FFF2-40B4-BE49-F238E27FC236}">
                <a16:creationId xmlns:a16="http://schemas.microsoft.com/office/drawing/2014/main" id="{82C41595-AFA1-E55D-CB89-63802C6F479B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4466396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2C548248-9193-147F-5B60-841354A051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34538" r="31155"/>
          <a:stretch/>
        </p:blipFill>
        <p:spPr>
          <a:xfrm>
            <a:off x="5157787" y="0"/>
            <a:ext cx="2058685" cy="400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22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249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, overskrift og sett inn lite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5">
            <a:extLst>
              <a:ext uri="{FF2B5EF4-FFF2-40B4-BE49-F238E27FC236}">
                <a16:creationId xmlns:a16="http://schemas.microsoft.com/office/drawing/2014/main" id="{A4658D1F-F103-AA67-DFCF-4471AC2024B6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5157788" y="0"/>
            <a:ext cx="1701800" cy="4003675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A5A229BE-D417-64C5-D44F-29AC3B1C1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4466396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95157FE5-8D43-1F1C-2C0F-99BD00A83D3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4466396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246397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249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hold og sett inn lite bilde, magen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4769DBC0-B64F-4FCA-124A-118D72BD3C65}"/>
              </a:ext>
            </a:extLst>
          </p:cNvPr>
          <p:cNvSpPr/>
          <p:nvPr userDrawn="1"/>
        </p:nvSpPr>
        <p:spPr>
          <a:xfrm>
            <a:off x="5157788" y="0"/>
            <a:ext cx="1701800" cy="400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7" name="Plassholder for bilde 5">
            <a:extLst>
              <a:ext uri="{FF2B5EF4-FFF2-40B4-BE49-F238E27FC236}">
                <a16:creationId xmlns:a16="http://schemas.microsoft.com/office/drawing/2014/main" id="{69522A16-EE6B-7821-D81B-F7F672202A42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5338763" y="201613"/>
            <a:ext cx="1331912" cy="3600450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95885CEC-EEED-79C6-3462-4B990E2D3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2" y="201610"/>
            <a:ext cx="4466396" cy="1193101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8E0306CF-23A2-AFFC-4674-5A7EE8993C3C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08664" y="1462089"/>
            <a:ext cx="4466396" cy="2339976"/>
          </a:xfrm>
        </p:spPr>
        <p:txBody>
          <a:bodyPr/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808748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249" userDrawn="1">
          <p15:clr>
            <a:srgbClr val="FBAE40"/>
          </p15:clr>
        </p15:guide>
        <p15:guide id="2" pos="3363" userDrawn="1">
          <p15:clr>
            <a:srgbClr val="FBAE40"/>
          </p15:clr>
        </p15:guide>
        <p15:guide id="3" pos="420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Innholdsside, magenta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2595ADB-DFE6-0A44-2D7F-9F9BC14A1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925" y="201613"/>
            <a:ext cx="5935900" cy="118955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23E5B92F-03EF-11A9-212B-2F5490480B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10925" y="1462088"/>
            <a:ext cx="5935900" cy="2339974"/>
          </a:xfr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accent6"/>
              </a:buClr>
              <a:defRPr>
                <a:solidFill>
                  <a:schemeClr val="bg1"/>
                </a:solidFill>
              </a:defRPr>
            </a:lvl3pPr>
            <a:lvl4pPr marL="172800" indent="0">
              <a:buNone/>
              <a:defRPr/>
            </a:lvl4pPr>
          </a:lstStyle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2"/>
            <a:endParaRPr lang="nb-NO"/>
          </a:p>
          <a:p>
            <a:pPr lvl="3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389189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ilde 5">
            <a:extLst>
              <a:ext uri="{FF2B5EF4-FFF2-40B4-BE49-F238E27FC236}">
                <a16:creationId xmlns:a16="http://schemas.microsoft.com/office/drawing/2014/main" id="{A2C5A2F4-EEA9-70D2-D490-219859B01B76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6859587" cy="4003675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24831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 lysbilde; sett inn diagram, bilder o.l">
    <p:bg>
      <p:bgPr>
        <a:gradFill>
          <a:gsLst>
            <a:gs pos="0">
              <a:schemeClr val="bg1"/>
            </a:gs>
            <a:gs pos="74000">
              <a:schemeClr val="bg2"/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ilde 5">
            <a:extLst>
              <a:ext uri="{FF2B5EF4-FFF2-40B4-BE49-F238E27FC236}">
                <a16:creationId xmlns:a16="http://schemas.microsoft.com/office/drawing/2014/main" id="{3BE3711B-CA1A-A72B-3323-30159653AD70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6859587" cy="4003675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599903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 lysbilde; sett inn diagram, bilder o.l, grå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ilde 5">
            <a:extLst>
              <a:ext uri="{FF2B5EF4-FFF2-40B4-BE49-F238E27FC236}">
                <a16:creationId xmlns:a16="http://schemas.microsoft.com/office/drawing/2014/main" id="{DA8A58E1-A7FB-EE50-B4D1-4AF68AF862F6}"/>
              </a:ext>
            </a:extLst>
          </p:cNvPr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6859587" cy="4003675"/>
          </a:xfrm>
        </p:spPr>
        <p:txBody>
          <a:bodyPr/>
          <a:lstStyle>
            <a:lvl1pPr marL="0" indent="0">
              <a:buNone/>
              <a:defRPr sz="800">
                <a:solidFill>
                  <a:schemeClr val="bg2"/>
                </a:solidFill>
              </a:defRPr>
            </a:lvl1pPr>
          </a:lstStyle>
          <a:p>
            <a:r>
              <a:rPr lang="nb-NO"/>
              <a:t>Sett inn bilde </a:t>
            </a:r>
            <a:r>
              <a:rPr lang="nb-NO" err="1"/>
              <a:t>o.l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674729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steside; hvit riksløve-animasjo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2">
            <a:hlinkClick r:id="" action="ppaction://media"/>
            <a:extLst>
              <a:ext uri="{FF2B5EF4-FFF2-40B4-BE49-F238E27FC236}">
                <a16:creationId xmlns:a16="http://schemas.microsoft.com/office/drawing/2014/main" id="{BFDDCDE7-F33F-6385-AC48-3DFC7B128DB2}"/>
              </a:ext>
            </a:extLst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4763"/>
            <a:ext cx="6859588" cy="399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9474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694D7083-BDCA-6EF6-5CBD-B23D7C586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63" y="213158"/>
            <a:ext cx="5938162" cy="154448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43ADFE7-EEBE-6EAF-8AA2-E167916B8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2363" y="1822450"/>
            <a:ext cx="5934461" cy="18549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nb-NO"/>
              <a:t>Skriv inn tekst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AD7EA8C7-7721-518E-0625-D3DB11ACA6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597" y="3710814"/>
            <a:ext cx="1543407" cy="2131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latin typeface="Aptos" panose="020B0004020202020204" pitchFamily="34" charset="0"/>
              </a:defRPr>
            </a:lvl1pPr>
          </a:lstStyle>
          <a:p>
            <a:fld id="{3CE290F8-374B-44F1-8960-7FC84A0C9286}" type="datetimeFigureOut">
              <a:rPr lang="nb-NO" smtClean="0"/>
              <a:pPr/>
              <a:t>08.10.2026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80098E6-E838-EEB5-6AA7-06AECADAC6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2239" y="3710814"/>
            <a:ext cx="2315111" cy="2131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latin typeface="Aptos" panose="020B0004020202020204" pitchFamily="34" charset="0"/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5AF0CA63-F7E0-98E7-09D3-86CDA254E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4584" y="3710814"/>
            <a:ext cx="1543407" cy="2131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latin typeface="Aptos" panose="020B0004020202020204" pitchFamily="34" charset="0"/>
              </a:defRPr>
            </a:lvl1pPr>
          </a:lstStyle>
          <a:p>
            <a:fld id="{B44DD920-BD12-46EA-84D6-7A03A49A3BD1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38233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18" r:id="rId2"/>
    <p:sldLayoutId id="2147483720" r:id="rId3"/>
    <p:sldLayoutId id="2147483768" r:id="rId4"/>
    <p:sldLayoutId id="2147483769" r:id="rId5"/>
    <p:sldLayoutId id="2147483722" r:id="rId6"/>
    <p:sldLayoutId id="2147483724" r:id="rId7"/>
    <p:sldLayoutId id="2147483723" r:id="rId8"/>
    <p:sldLayoutId id="2147483766" r:id="rId9"/>
    <p:sldLayoutId id="2147483748" r:id="rId10"/>
    <p:sldLayoutId id="2147483762" r:id="rId11"/>
    <p:sldLayoutId id="2147483726" r:id="rId12"/>
    <p:sldLayoutId id="2147483763" r:id="rId13"/>
    <p:sldLayoutId id="2147483727" r:id="rId14"/>
    <p:sldLayoutId id="2147483758" r:id="rId15"/>
    <p:sldLayoutId id="2147483729" r:id="rId16"/>
    <p:sldLayoutId id="2147483760" r:id="rId17"/>
    <p:sldLayoutId id="2147483764" r:id="rId18"/>
    <p:sldLayoutId id="2147483759" r:id="rId19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kern="35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2800" indent="-172800" algn="l" defTabSz="669600" rtl="0" eaLnBrk="1" latinLnBrk="0" hangingPunct="1">
        <a:lnSpc>
          <a:spcPct val="100000"/>
        </a:lnSpc>
        <a:spcBef>
          <a:spcPts val="600"/>
        </a:spcBef>
        <a:buClr>
          <a:schemeClr val="accent4"/>
        </a:buClr>
        <a:buSzPct val="80000"/>
        <a:buFont typeface="Wingdings" panose="05000000000000000000" pitchFamily="2" charset="2"/>
        <a:buChar char=""/>
        <a:defRPr sz="1100" kern="2000" baseline="0">
          <a:solidFill>
            <a:schemeClr val="tx1"/>
          </a:solidFill>
          <a:latin typeface="+mn-lt"/>
          <a:ea typeface="+mn-ea"/>
          <a:cs typeface="+mn-cs"/>
        </a:defRPr>
      </a:lvl1pPr>
      <a:lvl2pPr marL="349200" indent="-172800" algn="l" defTabSz="914400" rtl="0" eaLnBrk="1" latinLnBrk="0" hangingPunct="1">
        <a:lnSpc>
          <a:spcPct val="100000"/>
        </a:lnSpc>
        <a:spcBef>
          <a:spcPts val="0"/>
        </a:spcBef>
        <a:buClr>
          <a:schemeClr val="accent6"/>
        </a:buClr>
        <a:buSzPct val="80000"/>
        <a:buFont typeface="Wingdings" panose="05000000000000000000" pitchFamily="2" charset="2"/>
        <a:buChar char="w"/>
        <a:defRPr sz="11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522000" indent="-172800" algn="l" defTabSz="914400" rtl="0" eaLnBrk="1" latinLnBrk="0" hangingPunct="1">
        <a:lnSpc>
          <a:spcPct val="100000"/>
        </a:lnSpc>
        <a:spcBef>
          <a:spcPts val="0"/>
        </a:spcBef>
        <a:buClr>
          <a:schemeClr val="accent1"/>
        </a:buClr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525600" indent="172800" algn="l" defTabSz="914400" rtl="0" eaLnBrk="1" latinLnBrk="0" hangingPunct="1">
        <a:lnSpc>
          <a:spcPct val="100000"/>
        </a:lnSpc>
        <a:spcBef>
          <a:spcPts val="0"/>
        </a:spcBef>
        <a:buClr>
          <a:schemeClr val="accent6"/>
        </a:buClr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856800" indent="-172800" algn="l" defTabSz="914400" rtl="0" eaLnBrk="1" latinLnBrk="0" hangingPunct="1">
        <a:lnSpc>
          <a:spcPct val="90000"/>
        </a:lnSpc>
        <a:spcBef>
          <a:spcPts val="0"/>
        </a:spcBef>
        <a:buClr>
          <a:schemeClr val="bg2"/>
        </a:buClr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95" userDrawn="1">
          <p15:clr>
            <a:srgbClr val="F26B43"/>
          </p15:clr>
        </p15:guide>
        <p15:guide id="2" pos="3998" userDrawn="1">
          <p15:clr>
            <a:srgbClr val="F26B43"/>
          </p15:clr>
        </p15:guide>
        <p15:guide id="3" pos="323" userDrawn="1">
          <p15:clr>
            <a:srgbClr val="F26B43"/>
          </p15:clr>
        </p15:guide>
        <p15:guide id="4" pos="2160" userDrawn="1">
          <p15:clr>
            <a:srgbClr val="F26B43"/>
          </p15:clr>
        </p15:guide>
        <p15:guide id="5" orient="horz" pos="127" userDrawn="1">
          <p15:clr>
            <a:srgbClr val="F26B43"/>
          </p15:clr>
        </p15:guide>
        <p15:guide id="7" orient="horz" pos="1261" userDrawn="1">
          <p15:clr>
            <a:srgbClr val="F26B43"/>
          </p15:clr>
        </p15:guide>
        <p15:guide id="9" orient="horz" pos="103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FDEF100-128D-E91D-C22C-2CBEB504E7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/>
              <a:t>Hvem bestemmer i Norge?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3BC3807A-4E1C-F659-D0A2-6E553F4EA3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/>
              <a:t>Tilhører oppgave om demokrati</a:t>
            </a:r>
          </a:p>
          <a:p>
            <a:r>
              <a:rPr lang="nb-NO"/>
              <a:t>1.-4. trinn</a:t>
            </a:r>
          </a:p>
        </p:txBody>
      </p:sp>
    </p:spTree>
    <p:extLst>
      <p:ext uri="{BB962C8B-B14F-4D97-AF65-F5344CB8AC3E}">
        <p14:creationId xmlns:p14="http://schemas.microsoft.com/office/powerpoint/2010/main" val="31249403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lassholder for innhold 12" descr="Stortingssalen med mange mennesker til stede.">
            <a:extLst>
              <a:ext uri="{FF2B5EF4-FFF2-40B4-BE49-F238E27FC236}">
                <a16:creationId xmlns:a16="http://schemas.microsoft.com/office/drawing/2014/main" id="{0078C10E-B5D6-266E-F6AE-B23BDC2327D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581" y="644596"/>
            <a:ext cx="2982912" cy="1990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lassholder for innhold 10" descr="Stortingsbygningen og løven om natten.">
            <a:extLst>
              <a:ext uri="{FF2B5EF4-FFF2-40B4-BE49-F238E27FC236}">
                <a16:creationId xmlns:a16="http://schemas.microsoft.com/office/drawing/2014/main" id="{4A2E6DD6-4348-E077-2A92-97C22DB541E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97" y="644596"/>
            <a:ext cx="2982912" cy="1989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kstSylinder 6">
            <a:extLst>
              <a:ext uri="{FF2B5EF4-FFF2-40B4-BE49-F238E27FC236}">
                <a16:creationId xmlns:a16="http://schemas.microsoft.com/office/drawing/2014/main" id="{60584C1F-2194-5E61-0ABD-A2453097B31C}"/>
              </a:ext>
            </a:extLst>
          </p:cNvPr>
          <p:cNvSpPr txBox="1"/>
          <p:nvPr/>
        </p:nvSpPr>
        <p:spPr>
          <a:xfrm>
            <a:off x="5953282" y="3746991"/>
            <a:ext cx="90630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sz="800">
                <a:solidFill>
                  <a:schemeClr val="bg1"/>
                </a:solidFill>
              </a:rPr>
              <a:t>Foto: Stortinget</a:t>
            </a:r>
          </a:p>
        </p:txBody>
      </p:sp>
    </p:spTree>
    <p:extLst>
      <p:ext uri="{BB962C8B-B14F-4D97-AF65-F5344CB8AC3E}">
        <p14:creationId xmlns:p14="http://schemas.microsoft.com/office/powerpoint/2010/main" val="10375608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Sylinder 2">
            <a:extLst>
              <a:ext uri="{FF2B5EF4-FFF2-40B4-BE49-F238E27FC236}">
                <a16:creationId xmlns:a16="http://schemas.microsoft.com/office/drawing/2014/main" id="{349A7C22-BA29-F650-FB68-134F066DD309}"/>
              </a:ext>
            </a:extLst>
          </p:cNvPr>
          <p:cNvSpPr txBox="1"/>
          <p:nvPr/>
        </p:nvSpPr>
        <p:spPr>
          <a:xfrm>
            <a:off x="5585894" y="3739312"/>
            <a:ext cx="127369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sz="800" dirty="0">
                <a:solidFill>
                  <a:schemeClr val="bg1"/>
                </a:solidFill>
              </a:rPr>
              <a:t>Foto: Torbjørn Kjosvold</a:t>
            </a:r>
          </a:p>
          <a:p>
            <a:endParaRPr lang="nb-NO" sz="800" dirty="0">
              <a:solidFill>
                <a:schemeClr val="bg1"/>
              </a:solidFill>
            </a:endParaRPr>
          </a:p>
        </p:txBody>
      </p:sp>
      <p:pic>
        <p:nvPicPr>
          <p:cNvPr id="7" name="Plassholder for innhold 6" descr="Fotografi av en norsk regjering eller offentlig delegasjon samlet til offisielt gruppeportrett i formelle mørke dresser og kjoler. ">
            <a:extLst>
              <a:ext uri="{FF2B5EF4-FFF2-40B4-BE49-F238E27FC236}">
                <a16:creationId xmlns:a16="http://schemas.microsoft.com/office/drawing/2014/main" id="{A2B6AAFD-B8FA-2D74-2A68-D71379C8BE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64" y="307435"/>
            <a:ext cx="5207060" cy="343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365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3869F-9D28-6ACB-6A7B-39000F782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Sylinder 2">
            <a:extLst>
              <a:ext uri="{FF2B5EF4-FFF2-40B4-BE49-F238E27FC236}">
                <a16:creationId xmlns:a16="http://schemas.microsoft.com/office/drawing/2014/main" id="{8E983F91-E762-104F-4F95-703C4C8BF813}"/>
              </a:ext>
            </a:extLst>
          </p:cNvPr>
          <p:cNvSpPr txBox="1"/>
          <p:nvPr/>
        </p:nvSpPr>
        <p:spPr>
          <a:xfrm>
            <a:off x="5978114" y="3707502"/>
            <a:ext cx="88147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sz="800">
                <a:solidFill>
                  <a:schemeClr val="bg1"/>
                </a:solidFill>
              </a:rPr>
              <a:t>Foto: Stortinget</a:t>
            </a:r>
          </a:p>
        </p:txBody>
      </p:sp>
      <p:pic>
        <p:nvPicPr>
          <p:cNvPr id="4" name="Bilde 3" descr="Kong Håkon står foran en stol og leser fra et papir. ved siden av står kronprinsesse Ingrid Alexandra">
            <a:extLst>
              <a:ext uri="{FF2B5EF4-FFF2-40B4-BE49-F238E27FC236}">
                <a16:creationId xmlns:a16="http://schemas.microsoft.com/office/drawing/2014/main" id="{E3B0968E-98DF-6E52-85C8-E376ED124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6"/>
          <a:stretch>
            <a:fillRect/>
          </a:stretch>
        </p:blipFill>
        <p:spPr>
          <a:xfrm>
            <a:off x="1141816" y="229326"/>
            <a:ext cx="4301944" cy="354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418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765655-811D-3450-3F20-FCDB3C081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lassholder for innhold 12" descr="Stortingssalen med mange mennesker til stede.">
            <a:extLst>
              <a:ext uri="{FF2B5EF4-FFF2-40B4-BE49-F238E27FC236}">
                <a16:creationId xmlns:a16="http://schemas.microsoft.com/office/drawing/2014/main" id="{97B1E049-6F86-C36A-82E7-9327A8FE1B6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31" y="2039730"/>
            <a:ext cx="2191486" cy="1462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lassholder for innhold 10" descr="Stortingsbygningen og løven om natten. ">
            <a:extLst>
              <a:ext uri="{FF2B5EF4-FFF2-40B4-BE49-F238E27FC236}">
                <a16:creationId xmlns:a16="http://schemas.microsoft.com/office/drawing/2014/main" id="{8DBC7D11-E3C6-2E47-876F-70C6EDCB8AE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30" y="404907"/>
            <a:ext cx="2191487" cy="14617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kstSylinder 1">
            <a:extLst>
              <a:ext uri="{FF2B5EF4-FFF2-40B4-BE49-F238E27FC236}">
                <a16:creationId xmlns:a16="http://schemas.microsoft.com/office/drawing/2014/main" id="{C8AE3C95-C158-ECE2-DA7C-14199626E468}"/>
              </a:ext>
            </a:extLst>
          </p:cNvPr>
          <p:cNvSpPr txBox="1"/>
          <p:nvPr/>
        </p:nvSpPr>
        <p:spPr>
          <a:xfrm>
            <a:off x="3034959" y="404907"/>
            <a:ext cx="3301898" cy="68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400" dirty="0">
                <a:latin typeface="+mj-lt"/>
              </a:rPr>
              <a:t>Våre notater:</a:t>
            </a:r>
          </a:p>
          <a:p>
            <a:endParaRPr lang="nb-NO" sz="1400" dirty="0">
              <a:latin typeface="+mj-l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b-NO" dirty="0"/>
              <a:t>Skriv her …</a:t>
            </a:r>
          </a:p>
        </p:txBody>
      </p:sp>
    </p:spTree>
    <p:extLst>
      <p:ext uri="{BB962C8B-B14F-4D97-AF65-F5344CB8AC3E}">
        <p14:creationId xmlns:p14="http://schemas.microsoft.com/office/powerpoint/2010/main" val="20697541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1FAE29-10E6-B76C-3D76-075AE58D65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Sylinder 1">
            <a:extLst>
              <a:ext uri="{FF2B5EF4-FFF2-40B4-BE49-F238E27FC236}">
                <a16:creationId xmlns:a16="http://schemas.microsoft.com/office/drawing/2014/main" id="{1EC4B073-79FB-8B71-B637-1BB8605A717C}"/>
              </a:ext>
            </a:extLst>
          </p:cNvPr>
          <p:cNvSpPr txBox="1"/>
          <p:nvPr/>
        </p:nvSpPr>
        <p:spPr>
          <a:xfrm>
            <a:off x="3387199" y="419139"/>
            <a:ext cx="3301898" cy="68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400" dirty="0">
                <a:latin typeface="+mj-lt"/>
              </a:rPr>
              <a:t>Våre notater:</a:t>
            </a:r>
          </a:p>
          <a:p>
            <a:endParaRPr lang="nb-NO" sz="14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b-NO" dirty="0"/>
              <a:t>Skriv her …</a:t>
            </a:r>
          </a:p>
        </p:txBody>
      </p:sp>
      <p:pic>
        <p:nvPicPr>
          <p:cNvPr id="7" name="Plassholder for innhold 6" descr="Offisielt gruppeportrett av norske regjeringsmedlemmer og politikere i formelle mørke dresser. Personene står oppstilt i flere rekker foran blå bakgrunn med gjentatte norske riksløver og teksten «NORGE».&#10;&#10;KI-generert innhold kan være feil.">
            <a:extLst>
              <a:ext uri="{FF2B5EF4-FFF2-40B4-BE49-F238E27FC236}">
                <a16:creationId xmlns:a16="http://schemas.microsoft.com/office/drawing/2014/main" id="{99670179-43F4-47E4-EE90-6566984572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0" y="419139"/>
            <a:ext cx="2501641" cy="164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469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5FEC76-7CF9-E61C-7481-08D45BCBD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Sylinder 1">
            <a:extLst>
              <a:ext uri="{FF2B5EF4-FFF2-40B4-BE49-F238E27FC236}">
                <a16:creationId xmlns:a16="http://schemas.microsoft.com/office/drawing/2014/main" id="{F23780FB-4541-08C2-4E7A-C0B67E1967C0}"/>
              </a:ext>
            </a:extLst>
          </p:cNvPr>
          <p:cNvSpPr txBox="1"/>
          <p:nvPr/>
        </p:nvSpPr>
        <p:spPr>
          <a:xfrm>
            <a:off x="3387199" y="419139"/>
            <a:ext cx="3301898" cy="838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400" dirty="0">
                <a:latin typeface="+mj-lt"/>
              </a:rPr>
              <a:t>Våre notater:</a:t>
            </a:r>
          </a:p>
          <a:p>
            <a:endParaRPr lang="nb-NO" sz="14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nb-NO" dirty="0"/>
              <a:t>Skriv her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nb-NO" dirty="0">
              <a:solidFill>
                <a:schemeClr val="bg1"/>
              </a:solidFill>
            </a:endParaRPr>
          </a:p>
        </p:txBody>
      </p:sp>
      <p:pic>
        <p:nvPicPr>
          <p:cNvPr id="5" name="Bilde 4" descr="Fotografi fra en høytidelig seremoni viser en uniformert mann med medaljer lese fra et dokument foran en forgylt tronstol med rød fløyel. En kvinne i svart står ved siden av ham.">
            <a:extLst>
              <a:ext uri="{FF2B5EF4-FFF2-40B4-BE49-F238E27FC236}">
                <a16:creationId xmlns:a16="http://schemas.microsoft.com/office/drawing/2014/main" id="{8CB1D325-F124-0261-0BC9-3A8A67CB1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6"/>
          <a:stretch>
            <a:fillRect/>
          </a:stretch>
        </p:blipFill>
        <p:spPr>
          <a:xfrm>
            <a:off x="442695" y="419139"/>
            <a:ext cx="2309980" cy="192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622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3_Office-tema">
  <a:themeElements>
    <a:clrScheme name="Stortingets profil">
      <a:dk1>
        <a:srgbClr val="000000"/>
      </a:dk1>
      <a:lt1>
        <a:srgbClr val="FFFFFF"/>
      </a:lt1>
      <a:dk2>
        <a:srgbClr val="701C45"/>
      </a:dk2>
      <a:lt2>
        <a:srgbClr val="D8D1CA"/>
      </a:lt2>
      <a:accent1>
        <a:srgbClr val="701C45"/>
      </a:accent1>
      <a:accent2>
        <a:srgbClr val="D70926"/>
      </a:accent2>
      <a:accent3>
        <a:srgbClr val="001F5B"/>
      </a:accent3>
      <a:accent4>
        <a:srgbClr val="B00060"/>
      </a:accent4>
      <a:accent5>
        <a:srgbClr val="3C76C1"/>
      </a:accent5>
      <a:accent6>
        <a:srgbClr val="B7ADA5"/>
      </a:accent6>
      <a:hlink>
        <a:srgbClr val="D70926"/>
      </a:hlink>
      <a:folHlink>
        <a:srgbClr val="701C45"/>
      </a:folHlink>
    </a:clrScheme>
    <a:fontScheme name="Stortinget 2024">
      <a:majorFont>
        <a:latin typeface="Georgia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ortinget undervisning mal.potx" id="{5B44281A-0848-4DD0-80DD-4DB5C816C1C2}" vid="{A7B587AE-85C7-47B1-8156-93C478491AB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Presentasjon magenta og hvit" ma:contentTypeID="0x010100E597067444FA2B47AF88D105670170AD0C008EF1CF8D96748B4A9EC50162A00A2EDA" ma:contentTypeVersion="125" ma:contentTypeDescription="Hovedinnholdstype for Stortingets dokumenter" ma:contentTypeScope="" ma:versionID="c1e7e0401d9d7ca6f544078d3c8082e8">
  <xsd:schema xmlns:xsd="http://www.w3.org/2001/XMLSchema" xmlns:xs="http://www.w3.org/2001/XMLSchema" xmlns:p="http://schemas.microsoft.com/office/2006/metadata/properties" xmlns:ns2="cb0bb0c4-1762-4fd1-8095-ee74821cdcd0" targetNamespace="http://schemas.microsoft.com/office/2006/metadata/properties" ma:root="true" ma:fieldsID="16151a60b90fc0b7daf6a4dd11e6ac6e" ns2:_="">
    <xsd:import namespace="cb0bb0c4-1762-4fd1-8095-ee74821cdcd0"/>
    <xsd:element name="properties">
      <xsd:complexType>
        <xsd:sequence>
          <xsd:element name="documentManagement">
            <xsd:complexType>
              <xsd:all>
                <xsd:element ref="ns2:TaxCatchAll" minOccurs="0"/>
                <xsd:element ref="ns2:TaxCatchAllLabel" minOccurs="0"/>
                <xsd:element ref="ns2:sidaArkivref" minOccurs="0"/>
                <xsd:element ref="ns2:sidaFunksjon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0bb0c4-1762-4fd1-8095-ee74821cdcd0" elementFormDefault="qualified">
    <xsd:import namespace="http://schemas.microsoft.com/office/2006/documentManagement/types"/>
    <xsd:import namespace="http://schemas.microsoft.com/office/infopath/2007/PartnerControls"/>
    <xsd:element name="TaxCatchAll" ma:index="8" nillable="true" ma:displayName="Taxonomy Catch All Column" ma:hidden="true" ma:list="{5029f42c-7285-4551-8215-f4d3293edcf7}" ma:internalName="TaxCatchAll" ma:showField="CatchAllData" ma:web="20d865e1-d632-4564-acbc-a4b7b0bbe6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9" nillable="true" ma:displayName="Taxonomy Catch All Column1" ma:hidden="true" ma:list="{5029f42c-7285-4551-8215-f4d3293edcf7}" ma:internalName="TaxCatchAllLabel" ma:readOnly="true" ma:showField="CatchAllDataLabel" ma:web="20d865e1-d632-4564-acbc-a4b7b0bbe6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idaArkivref" ma:index="10" nillable="true" ma:displayName="Arkivreferanse" ma:format="Hyperlink" ma:internalName="sidaArkivref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sidaFunksjonTaxHTField" ma:index="11" nillable="true" ma:taxonomy="true" ma:internalName="sidaFunksjonTaxHTField" ma:taxonomyFieldName="sidaFunksjon" ma:displayName="Arbeidsprosess" ma:default="" ma:fieldId="{66d5306f-e16d-4c46-a097-f16713c6e38a}" ma:sspId="b029f158-55f0-4782-8078-31d5a0a9e101" ma:termSetId="8de6e289-0d41-4d98-9d09-a0cc01a1b641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b029f158-55f0-4782-8078-31d5a0a9e101" ContentTypeId="0x010100E597067444FA2B47AF88D105670170AD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daArkivref xmlns="cb0bb0c4-1762-4fd1-8095-ee74821cdcd0">
      <Url xsi:nil="true"/>
      <Description xsi:nil="true"/>
    </sidaArkivref>
    <TaxCatchAll xmlns="cb0bb0c4-1762-4fd1-8095-ee74821cdcd0" xsi:nil="true"/>
    <sidaFunksjonTaxHTField xmlns="cb0bb0c4-1762-4fd1-8095-ee74821cdcd0">
      <Terms xmlns="http://schemas.microsoft.com/office/infopath/2007/PartnerControls"/>
    </sidaFunksjonTaxHTField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173ADB2-D0A7-4FEF-B469-F926857825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b0bb0c4-1762-4fd1-8095-ee74821cdcd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756E27-3BC1-4BD1-807A-96FD3697CF0A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EC52A7F8-E688-4D52-B9FA-AEC77F3C915B}">
  <ds:schemaRefs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www.w3.org/XML/1998/namespace"/>
    <ds:schemaRef ds:uri="http://schemas.microsoft.com/office/2006/documentManagement/types"/>
    <ds:schemaRef ds:uri="cb0bb0c4-1762-4fd1-8095-ee74821cdcd0"/>
    <ds:schemaRef ds:uri="http://schemas.microsoft.com/office/2006/metadata/properties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C29034AF-6D5B-4E2D-B9B3-4A9F51501C6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Stortinget undervisning mal</Template>
  <TotalTime>0</TotalTime>
  <Words>42</Words>
  <Application>Microsoft Office PowerPoint</Application>
  <PresentationFormat>Egendefinert</PresentationFormat>
  <Paragraphs>15</Paragraphs>
  <Slides>7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5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7</vt:i4>
      </vt:variant>
    </vt:vector>
  </HeadingPairs>
  <TitlesOfParts>
    <vt:vector size="13" baseType="lpstr">
      <vt:lpstr>Aptos</vt:lpstr>
      <vt:lpstr>Arial</vt:lpstr>
      <vt:lpstr>Calibri</vt:lpstr>
      <vt:lpstr>Georgia</vt:lpstr>
      <vt:lpstr>Wingdings</vt:lpstr>
      <vt:lpstr>3_Office-tema</vt:lpstr>
      <vt:lpstr>Hvem bestemmer i Norge?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2025-03-19T09:10:59Z</dcterms:created>
  <dcterms:modified xsi:type="dcterms:W3CDTF">2026-10-08T06:43:59Z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idaArbeidsromtype">
    <vt:lpwstr>;#Organisasjonsområde;#Prosjektområde;#Funksjonsområde;#Anskaffelsesområde;#Oppgaveområde;#</vt:lpwstr>
  </property>
  <property fmtid="{D5CDD505-2E9C-101B-9397-08002B2CF9AE}" pid="3" name="sidaDokumenteier">
    <vt:lpwstr/>
  </property>
  <property fmtid="{D5CDD505-2E9C-101B-9397-08002B2CF9AE}" pid="4" name="sidaFunksjon">
    <vt:lpwstr/>
  </property>
  <property fmtid="{D5CDD505-2E9C-101B-9397-08002B2CF9AE}" pid="5" name="lcf76f155ced4ddcb4097134ff3c332f">
    <vt:lpwstr/>
  </property>
  <property fmtid="{D5CDD505-2E9C-101B-9397-08002B2CF9AE}" pid="6" name="MediaServiceImageTags">
    <vt:lpwstr/>
  </property>
  <property fmtid="{D5CDD505-2E9C-101B-9397-08002B2CF9AE}" pid="7" name="seksjonSida">
    <vt:lpwstr/>
  </property>
  <property fmtid="{D5CDD505-2E9C-101B-9397-08002B2CF9AE}" pid="8" name="ContentTypeId">
    <vt:lpwstr>0x010100E597067444FA2B47AF88D105670170AD0C008EF1CF8D96748B4A9EC50162A00A2EDA</vt:lpwstr>
  </property>
  <property fmtid="{D5CDD505-2E9C-101B-9397-08002B2CF9AE}" pid="9" name="sidaDokumenteierTaxHTField">
    <vt:lpwstr/>
  </property>
</Properties>
</file>