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8" r:id="rId7"/>
    <p:sldId id="257" r:id="rId8"/>
    <p:sldId id="261" r:id="rId9"/>
    <p:sldId id="260" r:id="rId10"/>
    <p:sldId id="26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F5002-23D7-4E84-AA55-C6E243FAC7DD}" v="4" dt="2023-11-20T12:14:18.983"/>
    <p1510:client id="{5FD4B0BC-4134-4130-8839-4BD5B094188E}" v="9" dt="2023-11-20T11:32:15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 Løkken Svendsen" userId="817a2aa8-9ec5-450e-8326-f07f92e1d25b" providerId="ADAL" clId="{2EAF5002-23D7-4E84-AA55-C6E243FAC7DD}"/>
    <pc:docChg chg="custSel modSld">
      <pc:chgData name="Line Løkken Svendsen" userId="817a2aa8-9ec5-450e-8326-f07f92e1d25b" providerId="ADAL" clId="{2EAF5002-23D7-4E84-AA55-C6E243FAC7DD}" dt="2023-11-20T12:14:18.983" v="5" actId="931"/>
      <pc:docMkLst>
        <pc:docMk/>
      </pc:docMkLst>
      <pc:sldChg chg="addSp delSp modSp mod">
        <pc:chgData name="Line Løkken Svendsen" userId="817a2aa8-9ec5-450e-8326-f07f92e1d25b" providerId="ADAL" clId="{2EAF5002-23D7-4E84-AA55-C6E243FAC7DD}" dt="2023-11-20T12:14:18.983" v="5" actId="931"/>
        <pc:sldMkLst>
          <pc:docMk/>
          <pc:sldMk cId="3519030080" sldId="261"/>
        </pc:sldMkLst>
        <pc:spChg chg="add del mod">
          <ac:chgData name="Line Løkken Svendsen" userId="817a2aa8-9ec5-450e-8326-f07f92e1d25b" providerId="ADAL" clId="{2EAF5002-23D7-4E84-AA55-C6E243FAC7DD}" dt="2023-11-20T12:12:11.768" v="1" actId="931"/>
          <ac:spMkLst>
            <pc:docMk/>
            <pc:sldMk cId="3519030080" sldId="261"/>
            <ac:spMk id="5" creationId="{6881FE2F-38C1-F797-3F89-03D1CD0D0FBC}"/>
          </ac:spMkLst>
        </pc:spChg>
        <pc:spChg chg="add del mod">
          <ac:chgData name="Line Løkken Svendsen" userId="817a2aa8-9ec5-450e-8326-f07f92e1d25b" providerId="ADAL" clId="{2EAF5002-23D7-4E84-AA55-C6E243FAC7DD}" dt="2023-11-20T12:13:26.163" v="3" actId="931"/>
          <ac:spMkLst>
            <pc:docMk/>
            <pc:sldMk cId="3519030080" sldId="261"/>
            <ac:spMk id="10" creationId="{77FDDCB0-62A5-A9F6-10B1-14E377312653}"/>
          </ac:spMkLst>
        </pc:spChg>
        <pc:spChg chg="add del mod">
          <ac:chgData name="Line Løkken Svendsen" userId="817a2aa8-9ec5-450e-8326-f07f92e1d25b" providerId="ADAL" clId="{2EAF5002-23D7-4E84-AA55-C6E243FAC7DD}" dt="2023-11-20T12:14:18.983" v="5" actId="931"/>
          <ac:spMkLst>
            <pc:docMk/>
            <pc:sldMk cId="3519030080" sldId="261"/>
            <ac:spMk id="14" creationId="{80BDA7DD-C051-389E-7D0F-7866EF39DDC0}"/>
          </ac:spMkLst>
        </pc:spChg>
        <pc:picChg chg="del">
          <ac:chgData name="Line Løkken Svendsen" userId="817a2aa8-9ec5-450e-8326-f07f92e1d25b" providerId="ADAL" clId="{2EAF5002-23D7-4E84-AA55-C6E243FAC7DD}" dt="2023-11-20T12:11:44.327" v="0" actId="478"/>
          <ac:picMkLst>
            <pc:docMk/>
            <pc:sldMk cId="3519030080" sldId="261"/>
            <ac:picMk id="6" creationId="{69F608F8-E865-8B80-94E6-6B598BA7F06E}"/>
          </ac:picMkLst>
        </pc:picChg>
        <pc:picChg chg="add del mod">
          <ac:chgData name="Line Løkken Svendsen" userId="817a2aa8-9ec5-450e-8326-f07f92e1d25b" providerId="ADAL" clId="{2EAF5002-23D7-4E84-AA55-C6E243FAC7DD}" dt="2023-11-20T12:12:23.917" v="2" actId="478"/>
          <ac:picMkLst>
            <pc:docMk/>
            <pc:sldMk cId="3519030080" sldId="261"/>
            <ac:picMk id="8" creationId="{2F88749F-9FE3-7F1D-7E0D-D31B751228BF}"/>
          </ac:picMkLst>
        </pc:picChg>
        <pc:picChg chg="add del mod">
          <ac:chgData name="Line Løkken Svendsen" userId="817a2aa8-9ec5-450e-8326-f07f92e1d25b" providerId="ADAL" clId="{2EAF5002-23D7-4E84-AA55-C6E243FAC7DD}" dt="2023-11-20T12:13:34.207" v="4" actId="478"/>
          <ac:picMkLst>
            <pc:docMk/>
            <pc:sldMk cId="3519030080" sldId="261"/>
            <ac:picMk id="12" creationId="{291BF691-2F25-67BA-0E73-B93EE2AC43BC}"/>
          </ac:picMkLst>
        </pc:picChg>
        <pc:picChg chg="add mod">
          <ac:chgData name="Line Løkken Svendsen" userId="817a2aa8-9ec5-450e-8326-f07f92e1d25b" providerId="ADAL" clId="{2EAF5002-23D7-4E84-AA55-C6E243FAC7DD}" dt="2023-11-20T12:14:18.983" v="5" actId="931"/>
          <ac:picMkLst>
            <pc:docMk/>
            <pc:sldMk cId="3519030080" sldId="261"/>
            <ac:picMk id="16" creationId="{1BEE359E-4EC1-CD89-70AA-374FC358E68A}"/>
          </ac:picMkLst>
        </pc:picChg>
      </pc:sldChg>
    </pc:docChg>
  </pc:docChgLst>
  <pc:docChgLst>
    <pc:chgData name="Line Løkken Svendsen" userId="817a2aa8-9ec5-450e-8326-f07f92e1d25b" providerId="ADAL" clId="{5FD4B0BC-4134-4130-8839-4BD5B094188E}"/>
    <pc:docChg chg="undo custSel addSld modSld">
      <pc:chgData name="Line Løkken Svendsen" userId="817a2aa8-9ec5-450e-8326-f07f92e1d25b" providerId="ADAL" clId="{5FD4B0BC-4134-4130-8839-4BD5B094188E}" dt="2023-11-20T11:34:45.849" v="502" actId="120"/>
      <pc:docMkLst>
        <pc:docMk/>
      </pc:docMkLst>
      <pc:sldChg chg="modSp mod">
        <pc:chgData name="Line Løkken Svendsen" userId="817a2aa8-9ec5-450e-8326-f07f92e1d25b" providerId="ADAL" clId="{5FD4B0BC-4134-4130-8839-4BD5B094188E}" dt="2023-11-20T11:34:45.849" v="502" actId="120"/>
        <pc:sldMkLst>
          <pc:docMk/>
          <pc:sldMk cId="1076234337" sldId="256"/>
        </pc:sldMkLst>
        <pc:spChg chg="mod">
          <ac:chgData name="Line Løkken Svendsen" userId="817a2aa8-9ec5-450e-8326-f07f92e1d25b" providerId="ADAL" clId="{5FD4B0BC-4134-4130-8839-4BD5B094188E}" dt="2023-11-20T11:34:45.849" v="502" actId="120"/>
          <ac:spMkLst>
            <pc:docMk/>
            <pc:sldMk cId="1076234337" sldId="256"/>
            <ac:spMk id="3" creationId="{763B797E-3802-12F1-BC41-7FCC3A175A4F}"/>
          </ac:spMkLst>
        </pc:spChg>
      </pc:sldChg>
      <pc:sldChg chg="modSp mod">
        <pc:chgData name="Line Løkken Svendsen" userId="817a2aa8-9ec5-450e-8326-f07f92e1d25b" providerId="ADAL" clId="{5FD4B0BC-4134-4130-8839-4BD5B094188E}" dt="2023-11-20T11:27:38.174" v="163" actId="962"/>
        <pc:sldMkLst>
          <pc:docMk/>
          <pc:sldMk cId="2988148886" sldId="257"/>
        </pc:sldMkLst>
        <pc:picChg chg="mod">
          <ac:chgData name="Line Løkken Svendsen" userId="817a2aa8-9ec5-450e-8326-f07f92e1d25b" providerId="ADAL" clId="{5FD4B0BC-4134-4130-8839-4BD5B094188E}" dt="2023-11-20T11:27:38.174" v="163" actId="962"/>
          <ac:picMkLst>
            <pc:docMk/>
            <pc:sldMk cId="2988148886" sldId="257"/>
            <ac:picMk id="6" creationId="{7918BBF4-CBBE-E821-F4C4-CB3001ECE8D6}"/>
          </ac:picMkLst>
        </pc:picChg>
      </pc:sldChg>
      <pc:sldChg chg="addSp delSp modSp mod">
        <pc:chgData name="Line Løkken Svendsen" userId="817a2aa8-9ec5-450e-8326-f07f92e1d25b" providerId="ADAL" clId="{5FD4B0BC-4134-4130-8839-4BD5B094188E}" dt="2023-11-20T11:29:50.529" v="333" actId="931"/>
        <pc:sldMkLst>
          <pc:docMk/>
          <pc:sldMk cId="3543489942" sldId="258"/>
        </pc:sldMkLst>
        <pc:spChg chg="add del mod">
          <ac:chgData name="Line Løkken Svendsen" userId="817a2aa8-9ec5-450e-8326-f07f92e1d25b" providerId="ADAL" clId="{5FD4B0BC-4134-4130-8839-4BD5B094188E}" dt="2023-11-20T11:29:50.529" v="333" actId="931"/>
          <ac:spMkLst>
            <pc:docMk/>
            <pc:sldMk cId="3543489942" sldId="258"/>
            <ac:spMk id="8" creationId="{91EF187C-7673-7313-D8A0-8CB549B753BB}"/>
          </ac:spMkLst>
        </pc:spChg>
        <pc:picChg chg="del mod">
          <ac:chgData name="Line Løkken Svendsen" userId="817a2aa8-9ec5-450e-8326-f07f92e1d25b" providerId="ADAL" clId="{5FD4B0BC-4134-4130-8839-4BD5B094188E}" dt="2023-11-20T11:29:01.697" v="332" actId="478"/>
          <ac:picMkLst>
            <pc:docMk/>
            <pc:sldMk cId="3543489942" sldId="258"/>
            <ac:picMk id="6" creationId="{35BA95E6-6F1F-9FF6-50B0-BB3F2FE67095}"/>
          </ac:picMkLst>
        </pc:picChg>
        <pc:picChg chg="add mod">
          <ac:chgData name="Line Løkken Svendsen" userId="817a2aa8-9ec5-450e-8326-f07f92e1d25b" providerId="ADAL" clId="{5FD4B0BC-4134-4130-8839-4BD5B094188E}" dt="2023-11-20T11:29:50.529" v="333" actId="931"/>
          <ac:picMkLst>
            <pc:docMk/>
            <pc:sldMk cId="3543489942" sldId="258"/>
            <ac:picMk id="10" creationId="{B43F5C73-59AE-6525-E543-2D5211AD1DAE}"/>
          </ac:picMkLst>
        </pc:picChg>
      </pc:sldChg>
      <pc:sldChg chg="modSp mod">
        <pc:chgData name="Line Løkken Svendsen" userId="817a2aa8-9ec5-450e-8326-f07f92e1d25b" providerId="ADAL" clId="{5FD4B0BC-4134-4130-8839-4BD5B094188E}" dt="2023-11-20T11:28:05.260" v="331" actId="962"/>
        <pc:sldMkLst>
          <pc:docMk/>
          <pc:sldMk cId="3891361557" sldId="260"/>
        </pc:sldMkLst>
        <pc:picChg chg="mod">
          <ac:chgData name="Line Løkken Svendsen" userId="817a2aa8-9ec5-450e-8326-f07f92e1d25b" providerId="ADAL" clId="{5FD4B0BC-4134-4130-8839-4BD5B094188E}" dt="2023-11-20T11:28:05.260" v="331" actId="962"/>
          <ac:picMkLst>
            <pc:docMk/>
            <pc:sldMk cId="3891361557" sldId="260"/>
            <ac:picMk id="6" creationId="{4297BAD4-A3E2-2B10-D5B7-01D04A2E3D35}"/>
          </ac:picMkLst>
        </pc:picChg>
      </pc:sldChg>
      <pc:sldChg chg="modSp mod">
        <pc:chgData name="Line Løkken Svendsen" userId="817a2aa8-9ec5-450e-8326-f07f92e1d25b" providerId="ADAL" clId="{5FD4B0BC-4134-4130-8839-4BD5B094188E}" dt="2023-11-20T11:27:51.603" v="229" actId="962"/>
        <pc:sldMkLst>
          <pc:docMk/>
          <pc:sldMk cId="3519030080" sldId="261"/>
        </pc:sldMkLst>
        <pc:picChg chg="mod">
          <ac:chgData name="Line Løkken Svendsen" userId="817a2aa8-9ec5-450e-8326-f07f92e1d25b" providerId="ADAL" clId="{5FD4B0BC-4134-4130-8839-4BD5B094188E}" dt="2023-11-20T11:27:51.603" v="229" actId="962"/>
          <ac:picMkLst>
            <pc:docMk/>
            <pc:sldMk cId="3519030080" sldId="261"/>
            <ac:picMk id="6" creationId="{69F608F8-E865-8B80-94E6-6B598BA7F06E}"/>
          </ac:picMkLst>
        </pc:picChg>
      </pc:sldChg>
      <pc:sldChg chg="addSp delSp modSp new mod">
        <pc:chgData name="Line Løkken Svendsen" userId="817a2aa8-9ec5-450e-8326-f07f92e1d25b" providerId="ADAL" clId="{5FD4B0BC-4134-4130-8839-4BD5B094188E}" dt="2023-11-20T11:32:35.163" v="501" actId="5793"/>
        <pc:sldMkLst>
          <pc:docMk/>
          <pc:sldMk cId="338896423" sldId="262"/>
        </pc:sldMkLst>
        <pc:spChg chg="add del mod">
          <ac:chgData name="Line Løkken Svendsen" userId="817a2aa8-9ec5-450e-8326-f07f92e1d25b" providerId="ADAL" clId="{5FD4B0BC-4134-4130-8839-4BD5B094188E}" dt="2023-11-20T11:30:28.055" v="338" actId="767"/>
          <ac:spMkLst>
            <pc:docMk/>
            <pc:sldMk cId="338896423" sldId="262"/>
            <ac:spMk id="2" creationId="{05923666-206C-95E0-E06A-626717C30469}"/>
          </ac:spMkLst>
        </pc:spChg>
        <pc:spChg chg="add del mod">
          <ac:chgData name="Line Løkken Svendsen" userId="817a2aa8-9ec5-450e-8326-f07f92e1d25b" providerId="ADAL" clId="{5FD4B0BC-4134-4130-8839-4BD5B094188E}" dt="2023-11-20T11:30:41.887" v="342"/>
          <ac:spMkLst>
            <pc:docMk/>
            <pc:sldMk cId="338896423" sldId="262"/>
            <ac:spMk id="3" creationId="{0AFC6C3E-7B8A-3E19-B950-A803EC09FFE6}"/>
          </ac:spMkLst>
        </pc:spChg>
        <pc:spChg chg="add mod">
          <ac:chgData name="Line Løkken Svendsen" userId="817a2aa8-9ec5-450e-8326-f07f92e1d25b" providerId="ADAL" clId="{5FD4B0BC-4134-4130-8839-4BD5B094188E}" dt="2023-11-20T11:31:13.266" v="377" actId="255"/>
          <ac:spMkLst>
            <pc:docMk/>
            <pc:sldMk cId="338896423" sldId="262"/>
            <ac:spMk id="4" creationId="{55E176D4-B8E5-CA56-1979-41CAE5CE11F4}"/>
          </ac:spMkLst>
        </pc:spChg>
        <pc:spChg chg="add mod">
          <ac:chgData name="Line Løkken Svendsen" userId="817a2aa8-9ec5-450e-8326-f07f92e1d25b" providerId="ADAL" clId="{5FD4B0BC-4134-4130-8839-4BD5B094188E}" dt="2023-11-20T11:32:00.771" v="477" actId="20577"/>
          <ac:spMkLst>
            <pc:docMk/>
            <pc:sldMk cId="338896423" sldId="262"/>
            <ac:spMk id="5" creationId="{3A8BA852-E5C3-C95B-8500-3486650241F9}"/>
          </ac:spMkLst>
        </pc:spChg>
        <pc:spChg chg="add del mod">
          <ac:chgData name="Line Løkken Svendsen" userId="817a2aa8-9ec5-450e-8326-f07f92e1d25b" providerId="ADAL" clId="{5FD4B0BC-4134-4130-8839-4BD5B094188E}" dt="2023-11-20T11:32:06.884" v="479" actId="767"/>
          <ac:spMkLst>
            <pc:docMk/>
            <pc:sldMk cId="338896423" sldId="262"/>
            <ac:spMk id="6" creationId="{105A354D-B8DD-8A4F-88E0-83D640904A39}"/>
          </ac:spMkLst>
        </pc:spChg>
        <pc:spChg chg="add del">
          <ac:chgData name="Line Løkken Svendsen" userId="817a2aa8-9ec5-450e-8326-f07f92e1d25b" providerId="ADAL" clId="{5FD4B0BC-4134-4130-8839-4BD5B094188E}" dt="2023-11-20T11:32:11.432" v="481" actId="22"/>
          <ac:spMkLst>
            <pc:docMk/>
            <pc:sldMk cId="338896423" sldId="262"/>
            <ac:spMk id="8" creationId="{3D488110-809F-6C5D-7F60-49E4CACF2C22}"/>
          </ac:spMkLst>
        </pc:spChg>
        <pc:spChg chg="add mod">
          <ac:chgData name="Line Løkken Svendsen" userId="817a2aa8-9ec5-450e-8326-f07f92e1d25b" providerId="ADAL" clId="{5FD4B0BC-4134-4130-8839-4BD5B094188E}" dt="2023-11-20T11:32:35.163" v="501" actId="5793"/>
          <ac:spMkLst>
            <pc:docMk/>
            <pc:sldMk cId="338896423" sldId="262"/>
            <ac:spMk id="9" creationId="{F3FD312B-3588-5AAE-22D8-3A2612EDB66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DEF11F-0823-D7DE-D625-CAC33F660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65985D4-18A8-111B-04EA-8A58AFD8A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587788-D34B-1E5A-8943-9E66E280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374-EDAF-4E3F-A796-AE20DCFA13DE}" type="datetimeFigureOut">
              <a:rPr lang="nb-NO" smtClean="0"/>
              <a:t>20.11.2023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124969-31FF-A59A-BFB8-4C063075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AA8AC2-7708-9962-B36A-CF6CE45A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44CB-67A7-483A-B6CB-3EEC4F3930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65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263EFA-0778-3E4F-EF11-B5AC3A16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C4B048A-E2EF-47DE-8369-1BF2DC75F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417F20-A899-8B02-88F5-CFB9229F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374-EDAF-4E3F-A796-AE20DCFA13DE}" type="datetimeFigureOut">
              <a:rPr lang="nb-NO" smtClean="0"/>
              <a:t>20.11.2023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CC84E5-85A7-896B-2A6D-A57AC9AB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434427-48F3-93EC-0138-273E0DED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44CB-67A7-483A-B6CB-3EEC4F3930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72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3D05C3B-A1DC-2CC5-1335-03E496E23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B56EA9E-A9D5-6E13-D805-A92798A63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4084C8-4E15-F045-2777-2474AD97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374-EDAF-4E3F-A796-AE20DCFA13DE}" type="datetimeFigureOut">
              <a:rPr lang="nb-NO" smtClean="0"/>
              <a:t>20.11.2023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DCCCA4-A9E9-F55D-A95A-E2D1AD06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5D1FF6-A6FE-4CCB-833C-391AA9D4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44CB-67A7-483A-B6CB-3EEC4F3930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58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15B5A0-864A-9E70-B70A-F2FEE6C4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3A10D3-4137-8D26-5ECE-F17697845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352610-BA58-64B9-ECF6-7880F400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374-EDAF-4E3F-A796-AE20DCFA13DE}" type="datetimeFigureOut">
              <a:rPr lang="nb-NO" smtClean="0"/>
              <a:t>20.11.2023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F2FF4E-C865-2AEE-29FA-BB0ACD28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8C7222-6AF5-1DCF-89E5-9755CAAE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44CB-67A7-483A-B6CB-3EEC4F3930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872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CB24D9-0594-14E3-7A6C-C174906F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8B34244-C007-5428-7C1A-051543C5F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5632BE-7614-EC09-B246-C21B2F59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374-EDAF-4E3F-A796-AE20DCFA13DE}" type="datetimeFigureOut">
              <a:rPr lang="nb-NO" smtClean="0"/>
              <a:t>20.11.2023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917865-0FD1-26E9-0721-BD3D8745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E0E8F3-0F64-80F6-FD16-35BD7F3B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44CB-67A7-483A-B6CB-3EEC4F3930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19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71B18F-EA90-E2DD-E941-E68B5FF4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278AD4-A829-4518-2B4E-457A2D83B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B1F859-E300-967B-F144-4C6A961C6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A163959-AA30-913D-D636-81EE5D2F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374-EDAF-4E3F-A796-AE20DCFA13DE}" type="datetimeFigureOut">
              <a:rPr lang="nb-NO" smtClean="0"/>
              <a:t>20.11.2023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8337DD5-CFC8-B178-C4FA-21BE505C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9CEFB6C-023D-0DB1-3F0C-A39DD35B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44CB-67A7-483A-B6CB-3EEC4F3930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16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2E9280-003E-3F51-4E6F-02EF932E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A0FDEF-4054-F353-5613-B75283105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00E5B71-5E7A-2115-B9D0-EE6708AF9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4C18FF1-7BA8-40D2-B6E1-DA1444680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6F7005B-DF9B-D0EB-23E2-3D9A4FFF6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3BB1FE0-CEED-01E1-361A-7299C42C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374-EDAF-4E3F-A796-AE20DCFA13DE}" type="datetimeFigureOut">
              <a:rPr lang="nb-NO" smtClean="0"/>
              <a:t>20.11.2023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E14DB41-1BC7-BCD6-4A9D-6E68FF3C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1EF9B95-494C-5E90-2F20-C27536FC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44CB-67A7-483A-B6CB-3EEC4F3930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582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304638-A70E-6031-B1BF-996E6C28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AE0B048-450F-3E87-AD0E-25D9D371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374-EDAF-4E3F-A796-AE20DCFA13DE}" type="datetimeFigureOut">
              <a:rPr lang="nb-NO" smtClean="0"/>
              <a:t>20.11.2023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60DAB8-D04D-2F58-893A-78BF1D90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23AF3EB-8A7A-B446-E190-A2B78EA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44CB-67A7-483A-B6CB-3EEC4F3930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25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26C86C5-B386-5552-3751-FFF2A04C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374-EDAF-4E3F-A796-AE20DCFA13DE}" type="datetimeFigureOut">
              <a:rPr lang="nb-NO" smtClean="0"/>
              <a:t>20.11.2023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893619D-24B6-52C2-20CB-BC92BED3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236287C-99D1-0C5B-E447-1076AF32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44CB-67A7-483A-B6CB-3EEC4F3930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30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4D9210-4244-7DBB-0A35-F87B2474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D3173E-972E-0565-777E-966C3A0B7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D342C5-3391-3B80-F79F-14BBCFDD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897D648-4675-018C-4C16-1E82FF24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374-EDAF-4E3F-A796-AE20DCFA13DE}" type="datetimeFigureOut">
              <a:rPr lang="nb-NO" smtClean="0"/>
              <a:t>20.11.2023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299A171-C2D0-7071-48D5-F055CA74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DA151B-043E-D314-6A94-40BFF8F7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44CB-67A7-483A-B6CB-3EEC4F3930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771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ED3AE3-4064-932F-CAF7-9313B85F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A8155C0-B058-E42C-8B7C-36C187284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94B3335-5FBA-8606-D701-B9C243004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0A4FF3A-43B4-907A-7F94-3C21E9C7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374-EDAF-4E3F-A796-AE20DCFA13DE}" type="datetimeFigureOut">
              <a:rPr lang="nb-NO" smtClean="0"/>
              <a:t>20.11.2023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81A49B8-5A3E-06D3-53CC-A55793B8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9397F5-25D4-019D-F002-BBCFAF47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44CB-67A7-483A-B6CB-3EEC4F3930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91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ECBF6BF-912C-5E24-A353-0787448E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3FEB5E-7A43-778F-4FD6-FA5C63A88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55EBAB-DB30-F8C4-3431-E4F23B38F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A374-EDAF-4E3F-A796-AE20DCFA13DE}" type="datetimeFigureOut">
              <a:rPr lang="nb-NO" smtClean="0"/>
              <a:t>20.11.2023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994E8F-1436-2BCC-C463-81334613F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B26A94-2CD0-4E03-2EE1-63AB98E2E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E44CB-67A7-483A-B6CB-3EEC4F3930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00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6ADD0D-A1E1-E37B-F1A6-FDDC948A3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Hva må et demokrati inneholde?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63B797E-3802-12F1-BC41-7FCC3A175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b-NO" dirty="0"/>
              <a:t>Gruppenavn: </a:t>
            </a:r>
          </a:p>
        </p:txBody>
      </p:sp>
    </p:spTree>
    <p:extLst>
      <p:ext uri="{BB962C8B-B14F-4D97-AF65-F5344CB8AC3E}">
        <p14:creationId xmlns:p14="http://schemas.microsoft.com/office/powerpoint/2010/main" val="107623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9428A3-DF39-3F71-17D4-4C208274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Stemmerett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BA0D2FB-B9EA-2BEB-B26A-14F10A61A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" name="Plassholder for innhold 9" descr="Et bilde som inneholder person, klær, Menneskeansikt, vegg&#10;&#10;Automatisk generert beskrivelse">
            <a:extLst>
              <a:ext uri="{FF2B5EF4-FFF2-40B4-BE49-F238E27FC236}">
                <a16:creationId xmlns:a16="http://schemas.microsoft.com/office/drawing/2014/main" id="{B43F5C73-59AE-6525-E543-2D5211AD1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5833"/>
            <a:ext cx="6172200" cy="4116809"/>
          </a:xfrm>
        </p:spPr>
      </p:pic>
    </p:spTree>
    <p:extLst>
      <p:ext uri="{BB962C8B-B14F-4D97-AF65-F5344CB8AC3E}">
        <p14:creationId xmlns:p14="http://schemas.microsoft.com/office/powerpoint/2010/main" val="354348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471D99-9FF0-D157-1AFE-9DC9CFCD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om bare noen få bestemte?</a:t>
            </a:r>
          </a:p>
        </p:txBody>
      </p:sp>
      <p:pic>
        <p:nvPicPr>
          <p:cNvPr id="6" name="Plassholder for bilde 5" descr="Hender som sammen former en stjerne">
            <a:extLst>
              <a:ext uri="{FF2B5EF4-FFF2-40B4-BE49-F238E27FC236}">
                <a16:creationId xmlns:a16="http://schemas.microsoft.com/office/drawing/2014/main" id="{7918BBF4-CBBE-E821-F4C4-CB3001ECE8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BE6316-F65F-5CF3-EA5C-3B4FB93EF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14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435759-B05E-85BB-CFD3-33D07C90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Åpenhet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ACE983C-B655-BF40-FBBA-5AFB96289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6" name="Plassholder for bilde 15" descr="Et bilde som inneholder klær, person, mann, sko&#10;&#10;Automatisk generert beskrivelse">
            <a:extLst>
              <a:ext uri="{FF2B5EF4-FFF2-40B4-BE49-F238E27FC236}">
                <a16:creationId xmlns:a16="http://schemas.microsoft.com/office/drawing/2014/main" id="{1BEE359E-4EC1-CD89-70AA-374FC358E6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r="77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903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96AAB-5455-A188-D346-96F66DBA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om?</a:t>
            </a:r>
          </a:p>
        </p:txBody>
      </p:sp>
      <p:pic>
        <p:nvPicPr>
          <p:cNvPr id="6" name="Plassholder for bilde 5" descr="Et barn som holder hender fulle av maling foran seg">
            <a:extLst>
              <a:ext uri="{FF2B5EF4-FFF2-40B4-BE49-F238E27FC236}">
                <a16:creationId xmlns:a16="http://schemas.microsoft.com/office/drawing/2014/main" id="{4297BAD4-A3E2-2B10-D5B7-01D04A2E3D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4DF33F-C323-EADE-0575-D6EBB401C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36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55E176D4-B8E5-CA56-1979-41CAE5CE11F4}"/>
              </a:ext>
            </a:extLst>
          </p:cNvPr>
          <p:cNvSpPr txBox="1"/>
          <p:nvPr/>
        </p:nvSpPr>
        <p:spPr>
          <a:xfrm>
            <a:off x="1651247" y="1020932"/>
            <a:ext cx="9365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latin typeface="+mj-lt"/>
              </a:rPr>
              <a:t>Kildeliste og bildekrediteringer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A8BA852-E5C3-C95B-8500-3486650241F9}"/>
              </a:ext>
            </a:extLst>
          </p:cNvPr>
          <p:cNvSpPr txBox="1"/>
          <p:nvPr/>
        </p:nvSpPr>
        <p:spPr>
          <a:xfrm>
            <a:off x="1740023" y="1997476"/>
            <a:ext cx="6684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Bildekrediteringer:</a:t>
            </a:r>
          </a:p>
          <a:p>
            <a:pPr marL="342900" indent="-342900">
              <a:buAutoNum type="arabicPeriod"/>
            </a:pPr>
            <a:r>
              <a:rPr lang="nb-NO" dirty="0"/>
              <a:t>Oslo kommune/Sturlasson</a:t>
            </a:r>
          </a:p>
          <a:p>
            <a:pPr marL="342900" indent="-342900">
              <a:buAutoNum type="arabicPeriod"/>
            </a:pPr>
            <a:r>
              <a:rPr lang="nb-NO" dirty="0" err="1"/>
              <a:t>Pexels</a:t>
            </a:r>
            <a:endParaRPr lang="nb-NO" dirty="0"/>
          </a:p>
          <a:p>
            <a:pPr marL="342900" indent="-342900">
              <a:buAutoNum type="arabicPeriod"/>
            </a:pPr>
            <a:r>
              <a:rPr lang="nb-NO" dirty="0"/>
              <a:t>Stortinget</a:t>
            </a:r>
          </a:p>
          <a:p>
            <a:pPr marL="342900" indent="-342900">
              <a:buAutoNum type="arabicPeriod"/>
            </a:pPr>
            <a:r>
              <a:rPr lang="nb-NO" dirty="0" err="1"/>
              <a:t>Pexels</a:t>
            </a:r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3FD312B-3588-5AAE-22D8-3A2612EDB661}"/>
              </a:ext>
            </a:extLst>
          </p:cNvPr>
          <p:cNvSpPr txBox="1"/>
          <p:nvPr/>
        </p:nvSpPr>
        <p:spPr>
          <a:xfrm>
            <a:off x="1740023" y="3694590"/>
            <a:ext cx="668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Kildeliste: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896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elt dokument" ma:contentTypeID="0x010100E597067444FA2B47AF88D105670170AD0900533B7B656048CB4794067BF959B60399" ma:contentTypeVersion="4" ma:contentTypeDescription="Hovedinnholdstype for Stortingets dokumenter" ma:contentTypeScope="" ma:versionID="e210a3fe879ae97425efae5e70ae2546">
  <xsd:schema xmlns:xsd="http://www.w3.org/2001/XMLSchema" xmlns:xs="http://www.w3.org/2001/XMLSchema" xmlns:p="http://schemas.microsoft.com/office/2006/metadata/properties" xmlns:ns2="cb0bb0c4-1762-4fd1-8095-ee74821cdcd0" targetNamespace="http://schemas.microsoft.com/office/2006/metadata/properties" ma:root="true" ma:fieldsID="8f3e76c8a9fd8c68392a75ba1a7c2cb3" ns2:_="">
    <xsd:import namespace="cb0bb0c4-1762-4fd1-8095-ee74821cdcd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sidaArkivref" minOccurs="0"/>
                <xsd:element ref="ns2:sidaFunksjon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bb0c4-1762-4fd1-8095-ee74821cdcd0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5029f42c-7285-4551-8215-f4d3293edcf7}" ma:internalName="TaxCatchAll" ma:showField="CatchAllData" ma:web="20d865e1-d632-4564-acbc-a4b7b0bbe6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5029f42c-7285-4551-8215-f4d3293edcf7}" ma:internalName="TaxCatchAllLabel" ma:readOnly="true" ma:showField="CatchAllDataLabel" ma:web="20d865e1-d632-4564-acbc-a4b7b0bbe6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idaArkivref" ma:index="10" nillable="true" ma:displayName="Arkivreferanse" ma:format="Hyperlink" ma:internalName="sidaArkivref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idaFunksjonTaxHTField" ma:index="11" nillable="true" ma:taxonomy="true" ma:internalName="sidaFunksjonTaxHTField" ma:taxonomyFieldName="sidaFunksjon" ma:displayName="Arbeidsprosess" ma:default="" ma:fieldId="{66d5306f-e16d-4c46-a097-f16713c6e38a}" ma:sspId="b029f158-55f0-4782-8078-31d5a0a9e101" ma:termSetId="8de6e289-0d41-4d98-9d09-a0cc01a1b64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daArkivref xmlns="cb0bb0c4-1762-4fd1-8095-ee74821cdcd0">
      <Url xsi:nil="true"/>
      <Description xsi:nil="true"/>
    </sidaArkivref>
    <sidaFunksjonTaxHTField xmlns="cb0bb0c4-1762-4fd1-8095-ee74821cdcd0">
      <Terms xmlns="http://schemas.microsoft.com/office/infopath/2007/PartnerControls"/>
    </sidaFunksjonTaxHTField>
    <TaxCatchAll xmlns="cb0bb0c4-1762-4fd1-8095-ee74821cdcd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b029f158-55f0-4782-8078-31d5a0a9e101" ContentTypeId="0x010100E597067444FA2B47AF88D105670170AD" PreviousValue="false"/>
</file>

<file path=customXml/itemProps1.xml><?xml version="1.0" encoding="utf-8"?>
<ds:datastoreItem xmlns:ds="http://schemas.openxmlformats.org/officeDocument/2006/customXml" ds:itemID="{56FB0EE2-3D1F-4D50-8213-442F3845472A}"/>
</file>

<file path=customXml/itemProps2.xml><?xml version="1.0" encoding="utf-8"?>
<ds:datastoreItem xmlns:ds="http://schemas.openxmlformats.org/officeDocument/2006/customXml" ds:itemID="{B252A07E-91C8-44BA-90C4-4636560DCD2A}">
  <ds:schemaRefs>
    <ds:schemaRef ds:uri="http://schemas.microsoft.com/office/2006/metadata/properties"/>
    <ds:schemaRef ds:uri="http://schemas.microsoft.com/office/infopath/2007/PartnerControls"/>
    <ds:schemaRef ds:uri="cb0bb0c4-1762-4fd1-8095-ee74821cdcd0"/>
  </ds:schemaRefs>
</ds:datastoreItem>
</file>

<file path=customXml/itemProps3.xml><?xml version="1.0" encoding="utf-8"?>
<ds:datastoreItem xmlns:ds="http://schemas.openxmlformats.org/officeDocument/2006/customXml" ds:itemID="{5D50CBB1-008B-46CE-AA1D-B7F90C02F49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93EF6AE-A0EC-438F-9BD4-448104CC4EBD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34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Hva må et demokrati inneholde?</vt:lpstr>
      <vt:lpstr>Stemmerett</vt:lpstr>
      <vt:lpstr>Hva om bare noen få bestemte?</vt:lpstr>
      <vt:lpstr>Åpenhet</vt:lpstr>
      <vt:lpstr>Hva om?</vt:lpstr>
      <vt:lpstr>PowerPoint-presentasjon</vt:lpstr>
    </vt:vector>
  </TitlesOfParts>
  <Company>Stortinget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må et demokrati inneholde?</dc:title>
  <dc:creator>Line Løkken Svendsen</dc:creator>
  <cp:lastModifiedBy>Line Løkken Svendsen</cp:lastModifiedBy>
  <cp:revision>1</cp:revision>
  <dcterms:created xsi:type="dcterms:W3CDTF">2023-11-20T11:19:27Z</dcterms:created>
  <dcterms:modified xsi:type="dcterms:W3CDTF">2023-11-20T12:14:23Z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0x010100E597067444FA2B47AF88D105670170AD0900533B7B656048CB4794067BF959B60399</vt:lpwstr>
  </property>
  <property fmtid="{D5CDD505-2E9C-101B-9397-08002B2CF9AE}" pid="3" name="sidaFunksjon">
    <vt:lpwstr/>
  </property>
  <property fmtid="{D5CDD505-2E9C-101B-9397-08002B2CF9AE}" pid="4" name="sidaDokumenteier">
    <vt:lpwstr/>
  </property>
  <property fmtid="{D5CDD505-2E9C-101B-9397-08002B2CF9AE}" pid="5" name="sidaDokumenteierTaxHTField">
    <vt:lpwstr/>
  </property>
</Properties>
</file>